
<file path=[Content_Types].xml><?xml version="1.0" encoding="utf-8"?>
<Types xmlns="http://schemas.openxmlformats.org/package/2006/content-types">
  <Default Extension="emf" ContentType="image/x-emf"/>
  <Default Extension="jpeg" ContentType="image/jpeg"/>
  <Default Extension="jpg" ContentType="image/jpeg"/>
  <Default Extension="pdf" ContentType="image/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4"/>
    <p:sldMasterId id="2147483712" r:id="rId5"/>
    <p:sldMasterId id="2147483748" r:id="rId6"/>
  </p:sldMasterIdLst>
  <p:notesMasterIdLst>
    <p:notesMasterId r:id="rId20"/>
  </p:notesMasterIdLst>
  <p:sldIdLst>
    <p:sldId id="5373" r:id="rId7"/>
    <p:sldId id="2594" r:id="rId8"/>
    <p:sldId id="6786" r:id="rId9"/>
    <p:sldId id="6783" r:id="rId10"/>
    <p:sldId id="2593" r:id="rId11"/>
    <p:sldId id="2592" r:id="rId12"/>
    <p:sldId id="5375" r:id="rId13"/>
    <p:sldId id="5414" r:id="rId14"/>
    <p:sldId id="5415" r:id="rId15"/>
    <p:sldId id="6474" r:id="rId16"/>
    <p:sldId id="6785" r:id="rId17"/>
    <p:sldId id="5382" r:id="rId18"/>
    <p:sldId id="5381" r:id="rId19"/>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vsnitt" id="{F58D0BA7-3616-42B2-BB86-D295B3185FE5}">
          <p14:sldIdLst>
            <p14:sldId id="5373"/>
            <p14:sldId id="2594"/>
            <p14:sldId id="6786"/>
            <p14:sldId id="6783"/>
            <p14:sldId id="2593"/>
            <p14:sldId id="2592"/>
            <p14:sldId id="5375"/>
            <p14:sldId id="5414"/>
            <p14:sldId id="5415"/>
            <p14:sldId id="6474"/>
            <p14:sldId id="6785"/>
            <p14:sldId id="5382"/>
            <p14:sldId id="53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CA04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B53F0D-5B64-4A6D-8207-30385FCE15D0}" v="5" dt="2023-01-27T12:44:48.578"/>
  </p1510:revLst>
</p1510:revInfo>
</file>

<file path=ppt/tableStyles.xml><?xml version="1.0" encoding="utf-8"?>
<a:tblStyleLst xmlns:a="http://schemas.openxmlformats.org/drawingml/2006/main" def="{5C22544A-7EE6-4342-B048-85BDC9FD1C3A}">
  <a:tblStyle styleId="{6E25E649-3F16-4E02-A733-19D2CDBF48F0}" styleName="Mellanmörkt format 3 - Dekorfärg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93" autoAdjust="0"/>
    <p:restoredTop sz="71798" autoAdjust="0"/>
  </p:normalViewPr>
  <p:slideViewPr>
    <p:cSldViewPr snapToGrid="0" showGuides="1">
      <p:cViewPr varScale="1">
        <p:scale>
          <a:sx n="114" d="100"/>
          <a:sy n="114" d="100"/>
        </p:scale>
        <p:origin x="186" y="10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léne Öhrvall" userId="10e2a4a6-95f2-4bb6-9bbd-c79ad4c36082" providerId="ADAL" clId="{81B53F0D-5B64-4A6D-8207-30385FCE15D0}"/>
    <pc:docChg chg="custSel delSld modSld modSection">
      <pc:chgData name="Heléne Öhrvall" userId="10e2a4a6-95f2-4bb6-9bbd-c79ad4c36082" providerId="ADAL" clId="{81B53F0D-5B64-4A6D-8207-30385FCE15D0}" dt="2023-01-27T13:40:26.891" v="2381" actId="6549"/>
      <pc:docMkLst>
        <pc:docMk/>
      </pc:docMkLst>
      <pc:sldChg chg="del">
        <pc:chgData name="Heléne Öhrvall" userId="10e2a4a6-95f2-4bb6-9bbd-c79ad4c36082" providerId="ADAL" clId="{81B53F0D-5B64-4A6D-8207-30385FCE15D0}" dt="2023-01-27T07:24:58.060" v="80" actId="2696"/>
        <pc:sldMkLst>
          <pc:docMk/>
          <pc:sldMk cId="1463525515" sldId="5383"/>
        </pc:sldMkLst>
      </pc:sldChg>
      <pc:sldChg chg="del">
        <pc:chgData name="Heléne Öhrvall" userId="10e2a4a6-95f2-4bb6-9bbd-c79ad4c36082" providerId="ADAL" clId="{81B53F0D-5B64-4A6D-8207-30385FCE15D0}" dt="2023-01-27T07:25:04.466" v="82" actId="47"/>
        <pc:sldMkLst>
          <pc:docMk/>
          <pc:sldMk cId="3158858072" sldId="5401"/>
        </pc:sldMkLst>
      </pc:sldChg>
      <pc:sldChg chg="addSp delSp modSp mod">
        <pc:chgData name="Heléne Öhrvall" userId="10e2a4a6-95f2-4bb6-9bbd-c79ad4c36082" providerId="ADAL" clId="{81B53F0D-5B64-4A6D-8207-30385FCE15D0}" dt="2023-01-27T13:38:02.039" v="2241" actId="255"/>
        <pc:sldMkLst>
          <pc:docMk/>
          <pc:sldMk cId="3192228906" sldId="5414"/>
        </pc:sldMkLst>
        <pc:spChg chg="add del mod">
          <ac:chgData name="Heléne Öhrvall" userId="10e2a4a6-95f2-4bb6-9bbd-c79ad4c36082" providerId="ADAL" clId="{81B53F0D-5B64-4A6D-8207-30385FCE15D0}" dt="2023-01-27T07:21:08.601" v="4" actId="21"/>
          <ac:spMkLst>
            <pc:docMk/>
            <pc:sldMk cId="3192228906" sldId="5414"/>
            <ac:spMk id="3" creationId="{723C246C-9DE1-E3C7-38D7-7CE6029B7D1C}"/>
          </ac:spMkLst>
        </pc:spChg>
        <pc:spChg chg="mod">
          <ac:chgData name="Heléne Öhrvall" userId="10e2a4a6-95f2-4bb6-9bbd-c79ad4c36082" providerId="ADAL" clId="{81B53F0D-5B64-4A6D-8207-30385FCE15D0}" dt="2023-01-27T13:38:02.039" v="2241" actId="255"/>
          <ac:spMkLst>
            <pc:docMk/>
            <pc:sldMk cId="3192228906" sldId="5414"/>
            <ac:spMk id="6" creationId="{01E2DC4A-726B-475F-A8C9-D56DE1B67B8C}"/>
          </ac:spMkLst>
        </pc:spChg>
        <pc:picChg chg="add mod">
          <ac:chgData name="Heléne Öhrvall" userId="10e2a4a6-95f2-4bb6-9bbd-c79ad4c36082" providerId="ADAL" clId="{81B53F0D-5B64-4A6D-8207-30385FCE15D0}" dt="2023-01-27T13:29:40.291" v="1925" actId="1076"/>
          <ac:picMkLst>
            <pc:docMk/>
            <pc:sldMk cId="3192228906" sldId="5414"/>
            <ac:picMk id="2" creationId="{521ECCB7-27DB-3939-E2E9-1B016D91FF5A}"/>
          </ac:picMkLst>
        </pc:picChg>
        <pc:picChg chg="add mod">
          <ac:chgData name="Heléne Öhrvall" userId="10e2a4a6-95f2-4bb6-9bbd-c79ad4c36082" providerId="ADAL" clId="{81B53F0D-5B64-4A6D-8207-30385FCE15D0}" dt="2023-01-27T13:29:48.117" v="1928" actId="14100"/>
          <ac:picMkLst>
            <pc:docMk/>
            <pc:sldMk cId="3192228906" sldId="5414"/>
            <ac:picMk id="3" creationId="{5E9C90C3-1464-B53B-FE51-09B69E18A0B9}"/>
          </ac:picMkLst>
        </pc:picChg>
        <pc:picChg chg="add mod">
          <ac:chgData name="Heléne Öhrvall" userId="10e2a4a6-95f2-4bb6-9bbd-c79ad4c36082" providerId="ADAL" clId="{81B53F0D-5B64-4A6D-8207-30385FCE15D0}" dt="2023-01-27T07:22:12.345" v="22" actId="1076"/>
          <ac:picMkLst>
            <pc:docMk/>
            <pc:sldMk cId="3192228906" sldId="5414"/>
            <ac:picMk id="5" creationId="{46F50888-B3F3-6EA4-9026-F8F47BA49A2C}"/>
          </ac:picMkLst>
        </pc:picChg>
        <pc:picChg chg="add mod">
          <ac:chgData name="Heléne Öhrvall" userId="10e2a4a6-95f2-4bb6-9bbd-c79ad4c36082" providerId="ADAL" clId="{81B53F0D-5B64-4A6D-8207-30385FCE15D0}" dt="2023-01-27T07:22:23.184" v="24" actId="1076"/>
          <ac:picMkLst>
            <pc:docMk/>
            <pc:sldMk cId="3192228906" sldId="5414"/>
            <ac:picMk id="7" creationId="{AA7971E7-38D3-6E67-B45A-0D5A208FAAF0}"/>
          </ac:picMkLst>
        </pc:picChg>
        <pc:picChg chg="add del mod">
          <ac:chgData name="Heléne Öhrvall" userId="10e2a4a6-95f2-4bb6-9bbd-c79ad4c36082" providerId="ADAL" clId="{81B53F0D-5B64-4A6D-8207-30385FCE15D0}" dt="2023-01-27T12:12:00.837" v="105" actId="478"/>
          <ac:picMkLst>
            <pc:docMk/>
            <pc:sldMk cId="3192228906" sldId="5414"/>
            <ac:picMk id="8" creationId="{B0969AA5-044A-2004-BBB8-63771BDB1874}"/>
          </ac:picMkLst>
        </pc:picChg>
        <pc:picChg chg="add mod">
          <ac:chgData name="Heléne Öhrvall" userId="10e2a4a6-95f2-4bb6-9bbd-c79ad4c36082" providerId="ADAL" clId="{81B53F0D-5B64-4A6D-8207-30385FCE15D0}" dt="2023-01-27T07:21:57.128" v="17" actId="1076"/>
          <ac:picMkLst>
            <pc:docMk/>
            <pc:sldMk cId="3192228906" sldId="5414"/>
            <ac:picMk id="10" creationId="{B30AF81F-5B23-7714-2B63-CB8CDB6BD4E0}"/>
          </ac:picMkLst>
        </pc:picChg>
        <pc:picChg chg="add mod">
          <ac:chgData name="Heléne Öhrvall" userId="10e2a4a6-95f2-4bb6-9bbd-c79ad4c36082" providerId="ADAL" clId="{81B53F0D-5B64-4A6D-8207-30385FCE15D0}" dt="2023-01-27T07:22:29.120" v="26" actId="1076"/>
          <ac:picMkLst>
            <pc:docMk/>
            <pc:sldMk cId="3192228906" sldId="5414"/>
            <ac:picMk id="11" creationId="{E436217D-3BD0-72C1-97E0-52211F42D8D9}"/>
          </ac:picMkLst>
        </pc:picChg>
        <pc:picChg chg="add mod">
          <ac:chgData name="Heléne Öhrvall" userId="10e2a4a6-95f2-4bb6-9bbd-c79ad4c36082" providerId="ADAL" clId="{81B53F0D-5B64-4A6D-8207-30385FCE15D0}" dt="2023-01-27T07:23:06.524" v="38" actId="1076"/>
          <ac:picMkLst>
            <pc:docMk/>
            <pc:sldMk cId="3192228906" sldId="5414"/>
            <ac:picMk id="12" creationId="{135A2183-C04F-6E00-EE41-CC89A10C3404}"/>
          </ac:picMkLst>
        </pc:picChg>
        <pc:picChg chg="add del mod">
          <ac:chgData name="Heléne Öhrvall" userId="10e2a4a6-95f2-4bb6-9bbd-c79ad4c36082" providerId="ADAL" clId="{81B53F0D-5B64-4A6D-8207-30385FCE15D0}" dt="2023-01-27T12:25:18.685" v="1051" actId="478"/>
          <ac:picMkLst>
            <pc:docMk/>
            <pc:sldMk cId="3192228906" sldId="5414"/>
            <ac:picMk id="13" creationId="{9E64743C-CE4A-1838-A0EC-F1C0F95947AA}"/>
          </ac:picMkLst>
        </pc:picChg>
        <pc:picChg chg="add mod">
          <ac:chgData name="Heléne Öhrvall" userId="10e2a4a6-95f2-4bb6-9bbd-c79ad4c36082" providerId="ADAL" clId="{81B53F0D-5B64-4A6D-8207-30385FCE15D0}" dt="2023-01-27T07:22:38.210" v="29" actId="14100"/>
          <ac:picMkLst>
            <pc:docMk/>
            <pc:sldMk cId="3192228906" sldId="5414"/>
            <ac:picMk id="14" creationId="{4D56A444-C89A-91D7-BD63-179A92EA71D7}"/>
          </ac:picMkLst>
        </pc:picChg>
        <pc:picChg chg="add mod">
          <ac:chgData name="Heléne Öhrvall" userId="10e2a4a6-95f2-4bb6-9bbd-c79ad4c36082" providerId="ADAL" clId="{81B53F0D-5B64-4A6D-8207-30385FCE15D0}" dt="2023-01-27T07:22:53.459" v="34" actId="14100"/>
          <ac:picMkLst>
            <pc:docMk/>
            <pc:sldMk cId="3192228906" sldId="5414"/>
            <ac:picMk id="15" creationId="{FBAA5EE5-9B94-40F4-5A11-00C26B288304}"/>
          </ac:picMkLst>
        </pc:picChg>
        <pc:picChg chg="add mod">
          <ac:chgData name="Heléne Öhrvall" userId="10e2a4a6-95f2-4bb6-9bbd-c79ad4c36082" providerId="ADAL" clId="{81B53F0D-5B64-4A6D-8207-30385FCE15D0}" dt="2023-01-27T07:22:46.435" v="31" actId="1076"/>
          <ac:picMkLst>
            <pc:docMk/>
            <pc:sldMk cId="3192228906" sldId="5414"/>
            <ac:picMk id="16" creationId="{3A9021D3-0F89-18CB-5B57-AED946C9D942}"/>
          </ac:picMkLst>
        </pc:picChg>
      </pc:sldChg>
      <pc:sldChg chg="addSp modSp mod">
        <pc:chgData name="Heléne Öhrvall" userId="10e2a4a6-95f2-4bb6-9bbd-c79ad4c36082" providerId="ADAL" clId="{81B53F0D-5B64-4A6D-8207-30385FCE15D0}" dt="2023-01-27T12:40:20.263" v="1625" actId="1076"/>
        <pc:sldMkLst>
          <pc:docMk/>
          <pc:sldMk cId="2715378900" sldId="5415"/>
        </pc:sldMkLst>
        <pc:picChg chg="add mod">
          <ac:chgData name="Heléne Öhrvall" userId="10e2a4a6-95f2-4bb6-9bbd-c79ad4c36082" providerId="ADAL" clId="{81B53F0D-5B64-4A6D-8207-30385FCE15D0}" dt="2023-01-27T12:39:42.651" v="1622" actId="14100"/>
          <ac:picMkLst>
            <pc:docMk/>
            <pc:sldMk cId="2715378900" sldId="5415"/>
            <ac:picMk id="3" creationId="{7FE00959-3258-23FE-0947-172B8A84EFD6}"/>
          </ac:picMkLst>
        </pc:picChg>
        <pc:picChg chg="add mod">
          <ac:chgData name="Heléne Öhrvall" userId="10e2a4a6-95f2-4bb6-9bbd-c79ad4c36082" providerId="ADAL" clId="{81B53F0D-5B64-4A6D-8207-30385FCE15D0}" dt="2023-01-27T12:38:37.523" v="1619" actId="14100"/>
          <ac:picMkLst>
            <pc:docMk/>
            <pc:sldMk cId="2715378900" sldId="5415"/>
            <ac:picMk id="5" creationId="{156A2E08-4946-9837-FA2D-FE6D27295693}"/>
          </ac:picMkLst>
        </pc:picChg>
        <pc:picChg chg="add mod">
          <ac:chgData name="Heléne Öhrvall" userId="10e2a4a6-95f2-4bb6-9bbd-c79ad4c36082" providerId="ADAL" clId="{81B53F0D-5B64-4A6D-8207-30385FCE15D0}" dt="2023-01-27T12:38:56.287" v="1621" actId="14100"/>
          <ac:picMkLst>
            <pc:docMk/>
            <pc:sldMk cId="2715378900" sldId="5415"/>
            <ac:picMk id="6" creationId="{6D2D3047-33D9-03CD-245E-D9543AB3E13F}"/>
          </ac:picMkLst>
        </pc:picChg>
        <pc:picChg chg="add mod">
          <ac:chgData name="Heléne Öhrvall" userId="10e2a4a6-95f2-4bb6-9bbd-c79ad4c36082" providerId="ADAL" clId="{81B53F0D-5B64-4A6D-8207-30385FCE15D0}" dt="2023-01-27T12:40:20.263" v="1625" actId="1076"/>
          <ac:picMkLst>
            <pc:docMk/>
            <pc:sldMk cId="2715378900" sldId="5415"/>
            <ac:picMk id="7" creationId="{1B0E1F58-377E-A300-FE25-1250D2F1A934}"/>
          </ac:picMkLst>
        </pc:picChg>
        <pc:picChg chg="add mod">
          <ac:chgData name="Heléne Öhrvall" userId="10e2a4a6-95f2-4bb6-9bbd-c79ad4c36082" providerId="ADAL" clId="{81B53F0D-5B64-4A6D-8207-30385FCE15D0}" dt="2023-01-27T12:40:08.147" v="1624" actId="14100"/>
          <ac:picMkLst>
            <pc:docMk/>
            <pc:sldMk cId="2715378900" sldId="5415"/>
            <ac:picMk id="8" creationId="{8951771C-4EDE-7A3F-3976-6418D6EEBCA2}"/>
          </ac:picMkLst>
        </pc:picChg>
      </pc:sldChg>
      <pc:sldChg chg="del">
        <pc:chgData name="Heléne Öhrvall" userId="10e2a4a6-95f2-4bb6-9bbd-c79ad4c36082" providerId="ADAL" clId="{81B53F0D-5B64-4A6D-8207-30385FCE15D0}" dt="2023-01-27T07:25:27.911" v="85" actId="47"/>
        <pc:sldMkLst>
          <pc:docMk/>
          <pc:sldMk cId="1556635859" sldId="5420"/>
        </pc:sldMkLst>
      </pc:sldChg>
      <pc:sldChg chg="del">
        <pc:chgData name="Heléne Öhrvall" userId="10e2a4a6-95f2-4bb6-9bbd-c79ad4c36082" providerId="ADAL" clId="{81B53F0D-5B64-4A6D-8207-30385FCE15D0}" dt="2023-01-27T07:25:12.378" v="84" actId="47"/>
        <pc:sldMkLst>
          <pc:docMk/>
          <pc:sldMk cId="2507231774" sldId="5536"/>
        </pc:sldMkLst>
      </pc:sldChg>
      <pc:sldChg chg="addSp delSp modSp mod">
        <pc:chgData name="Heléne Öhrvall" userId="10e2a4a6-95f2-4bb6-9bbd-c79ad4c36082" providerId="ADAL" clId="{81B53F0D-5B64-4A6D-8207-30385FCE15D0}" dt="2023-01-27T13:40:26.891" v="2381" actId="6549"/>
        <pc:sldMkLst>
          <pc:docMk/>
          <pc:sldMk cId="3731376650" sldId="6474"/>
        </pc:sldMkLst>
        <pc:spChg chg="mod">
          <ac:chgData name="Heléne Öhrvall" userId="10e2a4a6-95f2-4bb6-9bbd-c79ad4c36082" providerId="ADAL" clId="{81B53F0D-5B64-4A6D-8207-30385FCE15D0}" dt="2023-01-27T13:40:26.891" v="2381" actId="6549"/>
          <ac:spMkLst>
            <pc:docMk/>
            <pc:sldMk cId="3731376650" sldId="6474"/>
            <ac:spMk id="13" creationId="{5B8D842C-A35F-625F-28AC-CE8A246045D4}"/>
          </ac:spMkLst>
        </pc:spChg>
        <pc:picChg chg="del">
          <ac:chgData name="Heléne Öhrvall" userId="10e2a4a6-95f2-4bb6-9bbd-c79ad4c36082" providerId="ADAL" clId="{81B53F0D-5B64-4A6D-8207-30385FCE15D0}" dt="2023-01-27T07:25:36.117" v="86" actId="478"/>
          <ac:picMkLst>
            <pc:docMk/>
            <pc:sldMk cId="3731376650" sldId="6474"/>
            <ac:picMk id="3" creationId="{D588FE93-9E65-410E-A8D0-95A4B15C079B}"/>
          </ac:picMkLst>
        </pc:picChg>
        <pc:picChg chg="add mod">
          <ac:chgData name="Heléne Öhrvall" userId="10e2a4a6-95f2-4bb6-9bbd-c79ad4c36082" providerId="ADAL" clId="{81B53F0D-5B64-4A6D-8207-30385FCE15D0}" dt="2023-01-27T12:45:20.899" v="1632" actId="1076"/>
          <ac:picMkLst>
            <pc:docMk/>
            <pc:sldMk cId="3731376650" sldId="6474"/>
            <ac:picMk id="3" creationId="{F6F4AA8F-E0A6-FFF2-CD3F-DD1440304F43}"/>
          </ac:picMkLst>
        </pc:picChg>
        <pc:picChg chg="del">
          <ac:chgData name="Heléne Öhrvall" userId="10e2a4a6-95f2-4bb6-9bbd-c79ad4c36082" providerId="ADAL" clId="{81B53F0D-5B64-4A6D-8207-30385FCE15D0}" dt="2023-01-27T07:25:37.047" v="87" actId="478"/>
          <ac:picMkLst>
            <pc:docMk/>
            <pc:sldMk cId="3731376650" sldId="6474"/>
            <ac:picMk id="4" creationId="{513B0A7C-8010-6898-FD63-C09AF08EBC34}"/>
          </ac:picMkLst>
        </pc:picChg>
        <pc:picChg chg="add mod">
          <ac:chgData name="Heléne Öhrvall" userId="10e2a4a6-95f2-4bb6-9bbd-c79ad4c36082" providerId="ADAL" clId="{81B53F0D-5B64-4A6D-8207-30385FCE15D0}" dt="2023-01-27T12:45:25.554" v="1633" actId="14100"/>
          <ac:picMkLst>
            <pc:docMk/>
            <pc:sldMk cId="3731376650" sldId="6474"/>
            <ac:picMk id="4" creationId="{98DA8092-BE29-89C7-8261-C5F6B82BA34B}"/>
          </ac:picMkLst>
        </pc:picChg>
        <pc:picChg chg="del">
          <ac:chgData name="Heléne Öhrvall" userId="10e2a4a6-95f2-4bb6-9bbd-c79ad4c36082" providerId="ADAL" clId="{81B53F0D-5B64-4A6D-8207-30385FCE15D0}" dt="2023-01-27T07:25:38.285" v="88" actId="478"/>
          <ac:picMkLst>
            <pc:docMk/>
            <pc:sldMk cId="3731376650" sldId="6474"/>
            <ac:picMk id="5" creationId="{085C1EF0-DC05-B8D2-F3D6-FB0055C580F9}"/>
          </ac:picMkLst>
        </pc:picChg>
        <pc:picChg chg="add del mod">
          <ac:chgData name="Heléne Öhrvall" userId="10e2a4a6-95f2-4bb6-9bbd-c79ad4c36082" providerId="ADAL" clId="{81B53F0D-5B64-4A6D-8207-30385FCE15D0}" dt="2023-01-27T12:45:15.303" v="1630" actId="478"/>
          <ac:picMkLst>
            <pc:docMk/>
            <pc:sldMk cId="3731376650" sldId="6474"/>
            <ac:picMk id="5" creationId="{DCD75BA6-A157-D944-170B-3DB3703DC455}"/>
          </ac:picMkLst>
        </pc:picChg>
        <pc:picChg chg="add mod">
          <ac:chgData name="Heléne Öhrvall" userId="10e2a4a6-95f2-4bb6-9bbd-c79ad4c36082" providerId="ADAL" clId="{81B53F0D-5B64-4A6D-8207-30385FCE15D0}" dt="2023-01-27T12:45:02.439" v="1628" actId="1076"/>
          <ac:picMkLst>
            <pc:docMk/>
            <pc:sldMk cId="3731376650" sldId="6474"/>
            <ac:picMk id="7" creationId="{9C16ED2C-13EC-B8A7-475B-2552ED6113B2}"/>
          </ac:picMkLst>
        </pc:picChg>
        <pc:picChg chg="add del mod">
          <ac:chgData name="Heléne Öhrvall" userId="10e2a4a6-95f2-4bb6-9bbd-c79ad4c36082" providerId="ADAL" clId="{81B53F0D-5B64-4A6D-8207-30385FCE15D0}" dt="2023-01-27T12:45:17.749" v="1631" actId="478"/>
          <ac:picMkLst>
            <pc:docMk/>
            <pc:sldMk cId="3731376650" sldId="6474"/>
            <ac:picMk id="9" creationId="{2D8C9063-1920-AAAA-46D9-5B576992A85B}"/>
          </ac:picMkLst>
        </pc:picChg>
      </pc:sldChg>
      <pc:sldChg chg="del">
        <pc:chgData name="Heléne Öhrvall" userId="10e2a4a6-95f2-4bb6-9bbd-c79ad4c36082" providerId="ADAL" clId="{81B53F0D-5B64-4A6D-8207-30385FCE15D0}" dt="2023-01-27T07:25:09.244" v="83" actId="47"/>
        <pc:sldMkLst>
          <pc:docMk/>
          <pc:sldMk cId="2474066462" sldId="6784"/>
        </pc:sldMkLst>
      </pc:sldChg>
      <pc:sldChg chg="modSp mod">
        <pc:chgData name="Heléne Öhrvall" userId="10e2a4a6-95f2-4bb6-9bbd-c79ad4c36082" providerId="ADAL" clId="{81B53F0D-5B64-4A6D-8207-30385FCE15D0}" dt="2023-01-27T12:53:16.006" v="1803" actId="1076"/>
        <pc:sldMkLst>
          <pc:docMk/>
          <pc:sldMk cId="2166715495" sldId="6785"/>
        </pc:sldMkLst>
        <pc:picChg chg="mod">
          <ac:chgData name="Heléne Öhrvall" userId="10e2a4a6-95f2-4bb6-9bbd-c79ad4c36082" providerId="ADAL" clId="{81B53F0D-5B64-4A6D-8207-30385FCE15D0}" dt="2023-01-27T12:53:16.006" v="1803" actId="1076"/>
          <ac:picMkLst>
            <pc:docMk/>
            <pc:sldMk cId="2166715495" sldId="6785"/>
            <ac:picMk id="3" creationId="{716AED07-46E4-0355-363C-9CDB9305E5D0}"/>
          </ac:picMkLst>
        </pc:picChg>
        <pc:picChg chg="mod">
          <ac:chgData name="Heléne Öhrvall" userId="10e2a4a6-95f2-4bb6-9bbd-c79ad4c36082" providerId="ADAL" clId="{81B53F0D-5B64-4A6D-8207-30385FCE15D0}" dt="2023-01-27T12:51:40.854" v="1802" actId="1076"/>
          <ac:picMkLst>
            <pc:docMk/>
            <pc:sldMk cId="2166715495" sldId="6785"/>
            <ac:picMk id="4" creationId="{A6D47B82-AF30-472B-BF2E-AED470840A0C}"/>
          </ac:picMkLst>
        </pc:picChg>
      </pc:sldChg>
      <pc:sldChg chg="modSp mod">
        <pc:chgData name="Heléne Öhrvall" userId="10e2a4a6-95f2-4bb6-9bbd-c79ad4c36082" providerId="ADAL" clId="{81B53F0D-5B64-4A6D-8207-30385FCE15D0}" dt="2023-01-27T07:19:09.971" v="0"/>
        <pc:sldMkLst>
          <pc:docMk/>
          <pc:sldMk cId="3317408071" sldId="6786"/>
        </pc:sldMkLst>
        <pc:spChg chg="mod">
          <ac:chgData name="Heléne Öhrvall" userId="10e2a4a6-95f2-4bb6-9bbd-c79ad4c36082" providerId="ADAL" clId="{81B53F0D-5B64-4A6D-8207-30385FCE15D0}" dt="2023-01-27T07:19:09.971" v="0"/>
          <ac:spMkLst>
            <pc:docMk/>
            <pc:sldMk cId="3317408071" sldId="6786"/>
            <ac:spMk id="3" creationId="{3226157D-2D39-1786-627B-C88143E1CEFE}"/>
          </ac:spMkLst>
        </pc:spChg>
      </pc:sldChg>
      <pc:sldChg chg="del">
        <pc:chgData name="Heléne Öhrvall" userId="10e2a4a6-95f2-4bb6-9bbd-c79ad4c36082" providerId="ADAL" clId="{81B53F0D-5B64-4A6D-8207-30385FCE15D0}" dt="2023-01-27T07:25:02.935" v="81" actId="47"/>
        <pc:sldMkLst>
          <pc:docMk/>
          <pc:sldMk cId="425969903" sldId="678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96A13A-8ABE-45A3-9836-4AAD29B94EE7}" type="datetimeFigureOut">
              <a:rPr lang="sv-SE" smtClean="0"/>
              <a:t>2023-01-27</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D139A1-3C32-405D-B011-A1AFC46EFB81}" type="slidenum">
              <a:rPr lang="sv-SE" smtClean="0"/>
              <a:t>‹#›</a:t>
            </a:fld>
            <a:endParaRPr lang="sv-SE"/>
          </a:p>
        </p:txBody>
      </p:sp>
    </p:spTree>
    <p:extLst>
      <p:ext uri="{BB962C8B-B14F-4D97-AF65-F5344CB8AC3E}">
        <p14:creationId xmlns:p14="http://schemas.microsoft.com/office/powerpoint/2010/main" val="3088016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17 globala målen agenda 2030</a:t>
            </a:r>
          </a:p>
          <a:p>
            <a:r>
              <a:rPr lang="sv-SE" dirty="0"/>
              <a:t>ISO 26 000 en standard för hur man kan jobba med hållbarhet</a:t>
            </a:r>
          </a:p>
          <a:p>
            <a:endParaRPr lang="sv-SE" dirty="0"/>
          </a:p>
          <a:p>
            <a:r>
              <a:rPr lang="sv-SE" dirty="0"/>
              <a:t>”man kan kommunicera att man jobbar med en vidimerad standard i enlighet med ISO 26000”</a:t>
            </a:r>
          </a:p>
        </p:txBody>
      </p:sp>
      <p:sp>
        <p:nvSpPr>
          <p:cNvPr id="4" name="Platshållare för bildnummer 3"/>
          <p:cNvSpPr>
            <a:spLocks noGrp="1"/>
          </p:cNvSpPr>
          <p:nvPr>
            <p:ph type="sldNum" sz="quarter" idx="5"/>
          </p:nvPr>
        </p:nvSpPr>
        <p:spPr/>
        <p:txBody>
          <a:bodyPr/>
          <a:lstStyle/>
          <a:p>
            <a:fld id="{86D139A1-3C32-405D-B011-A1AFC46EFB81}" type="slidenum">
              <a:rPr lang="sv-SE" smtClean="0"/>
              <a:t>2</a:t>
            </a:fld>
            <a:endParaRPr lang="sv-SE"/>
          </a:p>
        </p:txBody>
      </p:sp>
    </p:spTree>
    <p:extLst>
      <p:ext uri="{BB962C8B-B14F-4D97-AF65-F5344CB8AC3E}">
        <p14:creationId xmlns:p14="http://schemas.microsoft.com/office/powerpoint/2010/main" val="3523019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Utifrån nyligen genomförd UD har jag placerat er här… känns det rimligt, hur ser du/ni på er placering?</a:t>
            </a:r>
          </a:p>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Vi har redan satt den monetära axeln &amp; diskuterar inledningsvis/handen på hjärtat vart de tycker att de befinner sig idag. </a:t>
            </a:r>
          </a:p>
          <a:p>
            <a:endParaRPr lang="sv-SE" dirty="0"/>
          </a:p>
        </p:txBody>
      </p:sp>
      <p:sp>
        <p:nvSpPr>
          <p:cNvPr id="4" name="Platshållare för bildnummer 3"/>
          <p:cNvSpPr>
            <a:spLocks noGrp="1"/>
          </p:cNvSpPr>
          <p:nvPr>
            <p:ph type="sldNum" sz="quarter" idx="5"/>
          </p:nvPr>
        </p:nvSpPr>
        <p:spPr/>
        <p:txBody>
          <a:bodyPr/>
          <a:lstStyle/>
          <a:p>
            <a:fld id="{86D139A1-3C32-405D-B011-A1AFC46EFB81}" type="slidenum">
              <a:rPr lang="sv-SE" smtClean="0"/>
              <a:t>4</a:t>
            </a:fld>
            <a:endParaRPr lang="sv-SE"/>
          </a:p>
        </p:txBody>
      </p:sp>
    </p:spTree>
    <p:extLst>
      <p:ext uri="{BB962C8B-B14F-4D97-AF65-F5344CB8AC3E}">
        <p14:creationId xmlns:p14="http://schemas.microsoft.com/office/powerpoint/2010/main" val="1637457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v-SE" baseline="0">
              <a:cs typeface="Calibri"/>
            </a:endParaRPr>
          </a:p>
        </p:txBody>
      </p:sp>
      <p:sp>
        <p:nvSpPr>
          <p:cNvPr id="4" name="Platshållare för bildnummer 3"/>
          <p:cNvSpPr>
            <a:spLocks noGrp="1"/>
          </p:cNvSpPr>
          <p:nvPr>
            <p:ph type="sldNum" sz="quarter" idx="10"/>
          </p:nvPr>
        </p:nvSpPr>
        <p:spPr/>
        <p:txBody>
          <a:bodyPr/>
          <a:lstStyle/>
          <a:p>
            <a:fld id="{B862EA4F-8C69-4178-B00B-098BCAB0CF27}" type="slidenum">
              <a:rPr lang="sv-SE" smtClean="0"/>
              <a:t>5</a:t>
            </a:fld>
            <a:endParaRPr lang="sv-SE"/>
          </a:p>
        </p:txBody>
      </p:sp>
    </p:spTree>
    <p:extLst>
      <p:ext uri="{BB962C8B-B14F-4D97-AF65-F5344CB8AC3E}">
        <p14:creationId xmlns:p14="http://schemas.microsoft.com/office/powerpoint/2010/main" val="1515658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Referera tillbaka till hjulet i </a:t>
            </a:r>
            <a:r>
              <a:rPr lang="sv-SE" dirty="0" err="1"/>
              <a:t>slide</a:t>
            </a:r>
            <a:r>
              <a:rPr lang="sv-SE" dirty="0"/>
              <a:t> 2</a:t>
            </a:r>
          </a:p>
          <a:p>
            <a:r>
              <a:rPr lang="sv-SE" dirty="0"/>
              <a:t>Baserat på hur du har svarat har följande resultat kommit fram</a:t>
            </a:r>
          </a:p>
        </p:txBody>
      </p:sp>
      <p:sp>
        <p:nvSpPr>
          <p:cNvPr id="4" name="Platshållare för bildnummer 3"/>
          <p:cNvSpPr>
            <a:spLocks noGrp="1"/>
          </p:cNvSpPr>
          <p:nvPr>
            <p:ph type="sldNum" sz="quarter" idx="5"/>
          </p:nvPr>
        </p:nvSpPr>
        <p:spPr/>
        <p:txBody>
          <a:bodyPr/>
          <a:lstStyle/>
          <a:p>
            <a:fld id="{86D139A1-3C32-405D-B011-A1AFC46EFB81}" type="slidenum">
              <a:rPr lang="sv-SE" smtClean="0"/>
              <a:t>7</a:t>
            </a:fld>
            <a:endParaRPr lang="sv-SE"/>
          </a:p>
        </p:txBody>
      </p:sp>
    </p:spTree>
    <p:extLst>
      <p:ext uri="{BB962C8B-B14F-4D97-AF65-F5344CB8AC3E}">
        <p14:creationId xmlns:p14="http://schemas.microsoft.com/office/powerpoint/2010/main" val="3139889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Välj ut </a:t>
            </a:r>
            <a:r>
              <a:rPr lang="sv-SE" dirty="0" err="1"/>
              <a:t>top</a:t>
            </a:r>
            <a:r>
              <a:rPr lang="sv-SE" dirty="0"/>
              <a:t> 10 innan möte. Inget miljö eller människliga rättigheter.</a:t>
            </a:r>
          </a:p>
          <a:p>
            <a:endParaRPr lang="sv-SE" dirty="0"/>
          </a:p>
          <a:p>
            <a:r>
              <a:rPr lang="sv-SE" dirty="0"/>
              <a:t>Ex. ”A1 Att verka för trygg….” hur berör det er verksamhet, vad lägger du in i det begreppet? Vilken av områdena mellan A1-A5 skulle du säga är mest relevanta/viktigast för er?</a:t>
            </a:r>
          </a:p>
          <a:p>
            <a:r>
              <a:rPr lang="sv-SE" dirty="0"/>
              <a:t>Är det något ni arbetar aktivt med idag? På vilket sett? Hur tillämpar ni det? </a:t>
            </a:r>
          </a:p>
          <a:p>
            <a:endParaRPr lang="sv-SE" dirty="0"/>
          </a:p>
          <a:p>
            <a:r>
              <a:rPr lang="sv-SE" dirty="0"/>
              <a:t>Nu ska vi spana in de gröna områdena – finns det något av dessa som känns mer relevant</a:t>
            </a:r>
          </a:p>
          <a:p>
            <a:endParaRPr lang="sv-SE" dirty="0"/>
          </a:p>
          <a:p>
            <a:r>
              <a:rPr lang="sv-SE" dirty="0"/>
              <a:t>Nästa steg: välj ut fem som känns mest nära, vilka kan företaget göra störst förflyttning framåt</a:t>
            </a:r>
          </a:p>
        </p:txBody>
      </p:sp>
      <p:sp>
        <p:nvSpPr>
          <p:cNvPr id="4" name="Platshållare för bildnummer 3"/>
          <p:cNvSpPr>
            <a:spLocks noGrp="1"/>
          </p:cNvSpPr>
          <p:nvPr>
            <p:ph type="sldNum" sz="quarter" idx="5"/>
          </p:nvPr>
        </p:nvSpPr>
        <p:spPr/>
        <p:txBody>
          <a:bodyPr/>
          <a:lstStyle/>
          <a:p>
            <a:fld id="{86D139A1-3C32-405D-B011-A1AFC46EFB81}" type="slidenum">
              <a:rPr lang="sv-SE" smtClean="0"/>
              <a:t>8</a:t>
            </a:fld>
            <a:endParaRPr lang="sv-SE"/>
          </a:p>
        </p:txBody>
      </p:sp>
    </p:spTree>
    <p:extLst>
      <p:ext uri="{BB962C8B-B14F-4D97-AF65-F5344CB8AC3E}">
        <p14:creationId xmlns:p14="http://schemas.microsoft.com/office/powerpoint/2010/main" val="3808695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Väl ca 5- 7 stycken ifrån de 10 och placera efter samhällsvärde &amp; intressentvärde. Insikter &amp; kommentarer. </a:t>
            </a:r>
          </a:p>
          <a:p>
            <a:endParaRPr lang="sv-SE" dirty="0"/>
          </a:p>
          <a:p>
            <a:r>
              <a:rPr lang="sv-SE" dirty="0"/>
              <a:t>Kan ni som bolag påverka i hög grad inom er inflytandesfär</a:t>
            </a:r>
          </a:p>
          <a:p>
            <a:endParaRPr lang="sv-SE" dirty="0"/>
          </a:p>
          <a:p>
            <a:r>
              <a:rPr lang="sv-SE" dirty="0"/>
              <a:t>Intressentvärde - störst värde för kund och andra intressenter</a:t>
            </a:r>
          </a:p>
          <a:p>
            <a:r>
              <a:rPr lang="sv-SE" dirty="0"/>
              <a:t>Samhällsvärde – samhället och planeten. För ”vanliga” människan på gatan. Vad tycker hen? Hur viktigt är det för hen?</a:t>
            </a:r>
          </a:p>
          <a:p>
            <a:r>
              <a:rPr lang="sv-SE" dirty="0"/>
              <a:t>Affärsvärde – ägarna, om företaget arbetar med hållbarhetsområdet stödjer detta bolaget att uppnå ett befintligt affärsmål? Stärker det strategierna, bidrar det till nya kunder osv.. Affärsmöjlighet. Hur mycket pengar finns det att tjäna i området?</a:t>
            </a:r>
          </a:p>
          <a:p>
            <a:endParaRPr lang="sv-SE" dirty="0"/>
          </a:p>
        </p:txBody>
      </p:sp>
      <p:sp>
        <p:nvSpPr>
          <p:cNvPr id="4" name="Platshållare för bildnummer 3"/>
          <p:cNvSpPr>
            <a:spLocks noGrp="1"/>
          </p:cNvSpPr>
          <p:nvPr>
            <p:ph type="sldNum" sz="quarter" idx="5"/>
          </p:nvPr>
        </p:nvSpPr>
        <p:spPr/>
        <p:txBody>
          <a:bodyPr/>
          <a:lstStyle/>
          <a:p>
            <a:fld id="{86D139A1-3C32-405D-B011-A1AFC46EFB81}" type="slidenum">
              <a:rPr lang="sv-SE" smtClean="0"/>
              <a:t>9</a:t>
            </a:fld>
            <a:endParaRPr lang="sv-SE"/>
          </a:p>
        </p:txBody>
      </p:sp>
    </p:spTree>
    <p:extLst>
      <p:ext uri="{BB962C8B-B14F-4D97-AF65-F5344CB8AC3E}">
        <p14:creationId xmlns:p14="http://schemas.microsoft.com/office/powerpoint/2010/main" val="2545811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Välj ut tre fokusområden. </a:t>
            </a:r>
          </a:p>
        </p:txBody>
      </p:sp>
      <p:sp>
        <p:nvSpPr>
          <p:cNvPr id="4" name="Platshållare för bildnummer 3"/>
          <p:cNvSpPr>
            <a:spLocks noGrp="1"/>
          </p:cNvSpPr>
          <p:nvPr>
            <p:ph type="sldNum" sz="quarter" idx="5"/>
          </p:nvPr>
        </p:nvSpPr>
        <p:spPr/>
        <p:txBody>
          <a:bodyPr/>
          <a:lstStyle/>
          <a:p>
            <a:fld id="{86D139A1-3C32-405D-B011-A1AFC46EFB81}" type="slidenum">
              <a:rPr lang="sv-SE" smtClean="0"/>
              <a:t>10</a:t>
            </a:fld>
            <a:endParaRPr lang="sv-SE"/>
          </a:p>
        </p:txBody>
      </p:sp>
    </p:spTree>
    <p:extLst>
      <p:ext uri="{BB962C8B-B14F-4D97-AF65-F5344CB8AC3E}">
        <p14:creationId xmlns:p14="http://schemas.microsoft.com/office/powerpoint/2010/main" val="2231706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Vi har redan satt den monetära axeln &amp; kommer fram till i mötet vart de vill vara på hållbarhetsaxeln om 3år i mötet. </a:t>
            </a:r>
          </a:p>
        </p:txBody>
      </p:sp>
      <p:sp>
        <p:nvSpPr>
          <p:cNvPr id="4" name="Platshållare för bildnummer 3"/>
          <p:cNvSpPr>
            <a:spLocks noGrp="1"/>
          </p:cNvSpPr>
          <p:nvPr>
            <p:ph type="sldNum" sz="quarter" idx="5"/>
          </p:nvPr>
        </p:nvSpPr>
        <p:spPr/>
        <p:txBody>
          <a:bodyPr/>
          <a:lstStyle/>
          <a:p>
            <a:fld id="{86D139A1-3C32-405D-B011-A1AFC46EFB81}" type="slidenum">
              <a:rPr lang="sv-SE" smtClean="0"/>
              <a:t>11</a:t>
            </a:fld>
            <a:endParaRPr lang="sv-SE"/>
          </a:p>
        </p:txBody>
      </p:sp>
    </p:spTree>
    <p:extLst>
      <p:ext uri="{BB962C8B-B14F-4D97-AF65-F5344CB8AC3E}">
        <p14:creationId xmlns:p14="http://schemas.microsoft.com/office/powerpoint/2010/main" val="431815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7801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d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02655C08-7313-4CF0-95E3-9ECCF655E9CD}"/>
              </a:ext>
            </a:extLst>
          </p:cNvPr>
          <p:cNvSpPr/>
          <p:nvPr/>
        </p:nvSpPr>
        <p:spPr bwMode="gray">
          <a:xfrm>
            <a:off x="0" y="4616450"/>
            <a:ext cx="9953624" cy="2241551"/>
          </a:xfrm>
          <a:prstGeom prst="rect">
            <a:avLst/>
          </a:prstGeom>
          <a:solidFill>
            <a:schemeClr val="accent2"/>
          </a:solidFill>
        </p:spPr>
        <p:txBody>
          <a:bodyPr vert="horz" lIns="72000" tIns="0" rIns="72000" bIns="0" rtlCol="0" anchor="ctr" anchorCtr="1">
            <a:no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2" name="Title 1">
            <a:extLst>
              <a:ext uri="{FF2B5EF4-FFF2-40B4-BE49-F238E27FC236}">
                <a16:creationId xmlns:a16="http://schemas.microsoft.com/office/drawing/2014/main" id="{89C336C7-1062-4755-9F14-88CCB31D6348}"/>
              </a:ext>
            </a:extLst>
          </p:cNvPr>
          <p:cNvSpPr>
            <a:spLocks noGrp="1"/>
          </p:cNvSpPr>
          <p:nvPr>
            <p:ph type="ctrTitle"/>
          </p:nvPr>
        </p:nvSpPr>
        <p:spPr>
          <a:xfrm>
            <a:off x="695325" y="5023813"/>
            <a:ext cx="8569326" cy="997196"/>
          </a:xfrm>
        </p:spPr>
        <p:txBody>
          <a:bodyPr anchor="b"/>
          <a:lstStyle>
            <a:lvl1pPr algn="l">
              <a:defRPr sz="3600">
                <a:solidFill>
                  <a:schemeClr val="bg1"/>
                </a:solidFill>
              </a:defRPr>
            </a:lvl1pPr>
          </a:lstStyle>
          <a:p>
            <a:r>
              <a:rPr lang="sv-SE"/>
              <a:t>Klicka här för att ändra mall för rubrikformat</a:t>
            </a:r>
            <a:endParaRPr lang="en-US" dirty="0"/>
          </a:p>
        </p:txBody>
      </p:sp>
      <p:sp>
        <p:nvSpPr>
          <p:cNvPr id="3" name="Subtitle 2">
            <a:extLst>
              <a:ext uri="{FF2B5EF4-FFF2-40B4-BE49-F238E27FC236}">
                <a16:creationId xmlns:a16="http://schemas.microsoft.com/office/drawing/2014/main" id="{2B189DC8-C783-4EFF-9C84-0B64C266971C}"/>
              </a:ext>
            </a:extLst>
          </p:cNvPr>
          <p:cNvSpPr>
            <a:spLocks noGrp="1"/>
          </p:cNvSpPr>
          <p:nvPr>
            <p:ph type="subTitle" idx="1"/>
          </p:nvPr>
        </p:nvSpPr>
        <p:spPr>
          <a:xfrm>
            <a:off x="695325" y="6062284"/>
            <a:ext cx="8569326" cy="67901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US" dirty="0"/>
          </a:p>
        </p:txBody>
      </p:sp>
      <p:sp>
        <p:nvSpPr>
          <p:cNvPr id="4" name="Date Placeholder 3">
            <a:extLst>
              <a:ext uri="{FF2B5EF4-FFF2-40B4-BE49-F238E27FC236}">
                <a16:creationId xmlns:a16="http://schemas.microsoft.com/office/drawing/2014/main" id="{3568B1B7-6127-4A3A-AE69-CDB2CF0EA918}"/>
              </a:ext>
            </a:extLst>
          </p:cNvPr>
          <p:cNvSpPr>
            <a:spLocks noGrp="1"/>
          </p:cNvSpPr>
          <p:nvPr>
            <p:ph type="dt" sz="half" idx="10"/>
          </p:nvPr>
        </p:nvSpPr>
        <p:spPr/>
        <p:txBody>
          <a:bodyPr/>
          <a:lstStyle>
            <a:lvl1pPr>
              <a:defRPr>
                <a:solidFill>
                  <a:schemeClr val="bg1">
                    <a:alpha val="0"/>
                  </a:schemeClr>
                </a:solidFill>
              </a:defRPr>
            </a:lvl1pPr>
          </a:lstStyle>
          <a:p>
            <a:fld id="{FC35CD55-9B66-4DEB-8215-BD11DEF309FA}" type="datetime1">
              <a:rPr lang="en-US" smtClean="0"/>
              <a:pPr/>
              <a:t>1/27/2023</a:t>
            </a:fld>
            <a:endParaRPr lang="en-US" dirty="0"/>
          </a:p>
        </p:txBody>
      </p:sp>
      <p:sp>
        <p:nvSpPr>
          <p:cNvPr id="5" name="Footer Placeholder 4">
            <a:extLst>
              <a:ext uri="{FF2B5EF4-FFF2-40B4-BE49-F238E27FC236}">
                <a16:creationId xmlns:a16="http://schemas.microsoft.com/office/drawing/2014/main" id="{A8692556-079F-4C8E-80C6-6810801640FA}"/>
              </a:ext>
            </a:extLst>
          </p:cNvPr>
          <p:cNvSpPr>
            <a:spLocks noGrp="1"/>
          </p:cNvSpPr>
          <p:nvPr>
            <p:ph type="ftr" sz="quarter" idx="11"/>
          </p:nvPr>
        </p:nvSpPr>
        <p:spPr>
          <a:xfrm>
            <a:off x="1992314" y="6496726"/>
            <a:ext cx="7272338" cy="201405"/>
          </a:xfrm>
        </p:spPr>
        <p:txBody>
          <a:bodyPr/>
          <a:lstStyle>
            <a:lvl1pPr>
              <a:defRPr>
                <a:solidFill>
                  <a:schemeClr val="bg1">
                    <a:alpha val="0"/>
                  </a:schemeClr>
                </a:solidFill>
              </a:defRPr>
            </a:lvl1pPr>
          </a:lstStyle>
          <a:p>
            <a:endParaRPr lang="en-US" dirty="0"/>
          </a:p>
        </p:txBody>
      </p:sp>
      <p:sp>
        <p:nvSpPr>
          <p:cNvPr id="6" name="Slide Number Placeholder 5">
            <a:extLst>
              <a:ext uri="{FF2B5EF4-FFF2-40B4-BE49-F238E27FC236}">
                <a16:creationId xmlns:a16="http://schemas.microsoft.com/office/drawing/2014/main" id="{4B35DEDC-B921-441F-96A9-AF609E67218C}"/>
              </a:ext>
            </a:extLst>
          </p:cNvPr>
          <p:cNvSpPr>
            <a:spLocks noGrp="1"/>
          </p:cNvSpPr>
          <p:nvPr>
            <p:ph type="sldNum" sz="quarter" idx="12"/>
          </p:nvPr>
        </p:nvSpPr>
        <p:spPr/>
        <p:txBody>
          <a:bodyPr/>
          <a:lstStyle>
            <a:lvl1pPr>
              <a:defRPr>
                <a:solidFill>
                  <a:schemeClr val="bg1">
                    <a:alpha val="0"/>
                  </a:schemeClr>
                </a:solidFill>
              </a:defRPr>
            </a:lvl1pPr>
          </a:lstStyle>
          <a:p>
            <a:fld id="{0EE4F9DF-443B-4423-836D-F323506610C5}" type="slidenum">
              <a:rPr lang="en-US" smtClean="0"/>
              <a:pPr/>
              <a:t>‹#›</a:t>
            </a:fld>
            <a:endParaRPr lang="en-US" dirty="0"/>
          </a:p>
        </p:txBody>
      </p:sp>
      <p:sp>
        <p:nvSpPr>
          <p:cNvPr id="21" name="Rektangel 20">
            <a:extLst>
              <a:ext uri="{FF2B5EF4-FFF2-40B4-BE49-F238E27FC236}">
                <a16:creationId xmlns:a16="http://schemas.microsoft.com/office/drawing/2014/main" id="{CD57B1F3-195C-483D-B86A-ABAAD660ECA4}"/>
              </a:ext>
            </a:extLst>
          </p:cNvPr>
          <p:cNvSpPr/>
          <p:nvPr/>
        </p:nvSpPr>
        <p:spPr bwMode="gray">
          <a:xfrm>
            <a:off x="9953624" y="4616450"/>
            <a:ext cx="2238376" cy="2241551"/>
          </a:xfrm>
          <a:prstGeom prst="rect">
            <a:avLst/>
          </a:prstGeom>
          <a:solidFill>
            <a:srgbClr val="CD9BD7"/>
          </a:solidFill>
        </p:spPr>
        <p:txBody>
          <a:bodyPr vert="horz" lIns="72000" tIns="0" rIns="72000" bIns="0" rtlCol="0" anchor="ctr" anchorCtr="1">
            <a:noAutofit/>
          </a:bodyPr>
          <a:lstStyle/>
          <a:p>
            <a:pPr marL="0" indent="0" algn="l">
              <a:lnSpc>
                <a:spcPct val="90000"/>
              </a:lnSpc>
              <a:spcBef>
                <a:spcPts val="1200"/>
              </a:spcBef>
              <a:buFont typeface="Arial" panose="020B0604020202020204" pitchFamily="34" charset="0"/>
              <a:buNone/>
            </a:pPr>
            <a:endParaRPr lang="en-US" sz="1800" dirty="0" err="1">
              <a:solidFill>
                <a:schemeClr val="bg1"/>
              </a:solidFill>
            </a:endParaRPr>
          </a:p>
        </p:txBody>
      </p:sp>
      <p:grpSp>
        <p:nvGrpSpPr>
          <p:cNvPr id="25" name="Grupp 24">
            <a:extLst>
              <a:ext uri="{FF2B5EF4-FFF2-40B4-BE49-F238E27FC236}">
                <a16:creationId xmlns:a16="http://schemas.microsoft.com/office/drawing/2014/main" id="{218B9246-3BEA-4186-8883-F492644FDA87}"/>
              </a:ext>
            </a:extLst>
          </p:cNvPr>
          <p:cNvGrpSpPr>
            <a:grpSpLocks noChangeAspect="1"/>
          </p:cNvGrpSpPr>
          <p:nvPr/>
        </p:nvGrpSpPr>
        <p:grpSpPr>
          <a:xfrm>
            <a:off x="10415588" y="5504212"/>
            <a:ext cx="1325847" cy="472726"/>
            <a:chOff x="11033177" y="6254090"/>
            <a:chExt cx="868324" cy="309598"/>
          </a:xfrm>
          <a:solidFill>
            <a:srgbClr val="FFFFFF"/>
          </a:solidFill>
        </p:grpSpPr>
        <p:sp>
          <p:nvSpPr>
            <p:cNvPr id="26" name="Freeform 5">
              <a:extLst>
                <a:ext uri="{FF2B5EF4-FFF2-40B4-BE49-F238E27FC236}">
                  <a16:creationId xmlns:a16="http://schemas.microsoft.com/office/drawing/2014/main" id="{DCE39D8D-4CED-4810-8303-A9DAC2FA611C}"/>
                </a:ext>
              </a:extLst>
            </p:cNvPr>
            <p:cNvSpPr>
              <a:spLocks/>
            </p:cNvSpPr>
            <p:nvPr/>
          </p:nvSpPr>
          <p:spPr bwMode="auto">
            <a:xfrm>
              <a:off x="11830386" y="6254090"/>
              <a:ext cx="71115" cy="71681"/>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27" name="Rectangle 6">
              <a:extLst>
                <a:ext uri="{FF2B5EF4-FFF2-40B4-BE49-F238E27FC236}">
                  <a16:creationId xmlns:a16="http://schemas.microsoft.com/office/drawing/2014/main" id="{F0A8ABBD-E518-4A47-AC2E-66DCDB6ED7FD}"/>
                </a:ext>
              </a:extLst>
            </p:cNvPr>
            <p:cNvSpPr>
              <a:spLocks noChangeArrowheads="1"/>
            </p:cNvSpPr>
            <p:nvPr/>
          </p:nvSpPr>
          <p:spPr bwMode="auto">
            <a:xfrm>
              <a:off x="11836841" y="6347173"/>
              <a:ext cx="58205" cy="2128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28" name="Rectangle 7">
              <a:extLst>
                <a:ext uri="{FF2B5EF4-FFF2-40B4-BE49-F238E27FC236}">
                  <a16:creationId xmlns:a16="http://schemas.microsoft.com/office/drawing/2014/main" id="{6478CED4-942A-46C8-B4AB-EF9CE0DCC17C}"/>
                </a:ext>
              </a:extLst>
            </p:cNvPr>
            <p:cNvSpPr>
              <a:spLocks noChangeArrowheads="1"/>
            </p:cNvSpPr>
            <p:nvPr/>
          </p:nvSpPr>
          <p:spPr bwMode="auto">
            <a:xfrm>
              <a:off x="11301895" y="6262130"/>
              <a:ext cx="58319" cy="2979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29" name="Frihandsfigur: Form 28">
              <a:extLst>
                <a:ext uri="{FF2B5EF4-FFF2-40B4-BE49-F238E27FC236}">
                  <a16:creationId xmlns:a16="http://schemas.microsoft.com/office/drawing/2014/main" id="{B6FDB435-9447-4A0E-8453-5D7014288D9D}"/>
                </a:ext>
              </a:extLst>
            </p:cNvPr>
            <p:cNvSpPr>
              <a:spLocks/>
            </p:cNvSpPr>
            <p:nvPr/>
          </p:nvSpPr>
          <p:spPr bwMode="auto">
            <a:xfrm>
              <a:off x="11033177" y="6343550"/>
              <a:ext cx="219799" cy="220138"/>
            </a:xfrm>
            <a:custGeom>
              <a:avLst/>
              <a:gdLst>
                <a:gd name="connsiteX0" fmla="*/ 109873 w 219799"/>
                <a:gd name="connsiteY0" fmla="*/ 53789 h 220138"/>
                <a:gd name="connsiteX1" fmla="*/ 70186 w 219799"/>
                <a:gd name="connsiteY1" fmla="*/ 70294 h 220138"/>
                <a:gd name="connsiteX2" fmla="*/ 53789 w 219799"/>
                <a:gd name="connsiteY2" fmla="*/ 110070 h 220138"/>
                <a:gd name="connsiteX3" fmla="*/ 70186 w 219799"/>
                <a:gd name="connsiteY3" fmla="*/ 149828 h 220138"/>
                <a:gd name="connsiteX4" fmla="*/ 109873 w 219799"/>
                <a:gd name="connsiteY4" fmla="*/ 166350 h 220138"/>
                <a:gd name="connsiteX5" fmla="*/ 149631 w 219799"/>
                <a:gd name="connsiteY5" fmla="*/ 149828 h 220138"/>
                <a:gd name="connsiteX6" fmla="*/ 166010 w 219799"/>
                <a:gd name="connsiteY6" fmla="*/ 110070 h 220138"/>
                <a:gd name="connsiteX7" fmla="*/ 149631 w 219799"/>
                <a:gd name="connsiteY7" fmla="*/ 70294 h 220138"/>
                <a:gd name="connsiteX8" fmla="*/ 109873 w 219799"/>
                <a:gd name="connsiteY8" fmla="*/ 53789 h 220138"/>
                <a:gd name="connsiteX9" fmla="*/ 109855 w 219799"/>
                <a:gd name="connsiteY9" fmla="*/ 0 h 220138"/>
                <a:gd name="connsiteX10" fmla="*/ 165963 w 219799"/>
                <a:gd name="connsiteY10" fmla="*/ 15191 h 220138"/>
                <a:gd name="connsiteX11" fmla="*/ 165963 w 219799"/>
                <a:gd name="connsiteY11" fmla="*/ 3522 h 220138"/>
                <a:gd name="connsiteX12" fmla="*/ 219799 w 219799"/>
                <a:gd name="connsiteY12" fmla="*/ 3522 h 220138"/>
                <a:gd name="connsiteX13" fmla="*/ 219799 w 219799"/>
                <a:gd name="connsiteY13" fmla="*/ 216225 h 220138"/>
                <a:gd name="connsiteX14" fmla="*/ 165963 w 219799"/>
                <a:gd name="connsiteY14" fmla="*/ 216225 h 220138"/>
                <a:gd name="connsiteX15" fmla="*/ 165963 w 219799"/>
                <a:gd name="connsiteY15" fmla="*/ 204948 h 220138"/>
                <a:gd name="connsiteX16" fmla="*/ 110832 w 219799"/>
                <a:gd name="connsiteY16" fmla="*/ 220138 h 220138"/>
                <a:gd name="connsiteX17" fmla="*/ 109145 w 219799"/>
                <a:gd name="connsiteY17" fmla="*/ 220138 h 220138"/>
                <a:gd name="connsiteX18" fmla="*/ 32209 w 219799"/>
                <a:gd name="connsiteY18" fmla="*/ 187907 h 220138"/>
                <a:gd name="connsiteX19" fmla="*/ 0 w 219799"/>
                <a:gd name="connsiteY19" fmla="*/ 112204 h 220138"/>
                <a:gd name="connsiteX20" fmla="*/ 0 w 219799"/>
                <a:gd name="connsiteY20" fmla="*/ 107935 h 220138"/>
                <a:gd name="connsiteX21" fmla="*/ 32209 w 219799"/>
                <a:gd name="connsiteY21" fmla="*/ 32213 h 220138"/>
                <a:gd name="connsiteX22" fmla="*/ 109855 w 219799"/>
                <a:gd name="connsiteY22" fmla="*/ 0 h 2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9" h="220138">
                  <a:moveTo>
                    <a:pt x="109873" y="53789"/>
                  </a:moveTo>
                  <a:cubicBezTo>
                    <a:pt x="94400" y="53789"/>
                    <a:pt x="80383" y="60074"/>
                    <a:pt x="70186" y="70294"/>
                  </a:cubicBezTo>
                  <a:cubicBezTo>
                    <a:pt x="60078" y="80425"/>
                    <a:pt x="53789" y="94473"/>
                    <a:pt x="53789" y="110070"/>
                  </a:cubicBezTo>
                  <a:cubicBezTo>
                    <a:pt x="53789" y="125578"/>
                    <a:pt x="60078" y="139625"/>
                    <a:pt x="70186" y="149828"/>
                  </a:cubicBezTo>
                  <a:cubicBezTo>
                    <a:pt x="80383" y="160047"/>
                    <a:pt x="94400" y="166350"/>
                    <a:pt x="109873" y="166350"/>
                  </a:cubicBezTo>
                  <a:cubicBezTo>
                    <a:pt x="125417" y="166350"/>
                    <a:pt x="139434" y="160047"/>
                    <a:pt x="149631" y="149828"/>
                  </a:cubicBezTo>
                  <a:cubicBezTo>
                    <a:pt x="159739" y="139625"/>
                    <a:pt x="166010" y="125578"/>
                    <a:pt x="166010" y="110070"/>
                  </a:cubicBezTo>
                  <a:cubicBezTo>
                    <a:pt x="166010" y="94473"/>
                    <a:pt x="159739" y="80425"/>
                    <a:pt x="149631" y="70294"/>
                  </a:cubicBezTo>
                  <a:cubicBezTo>
                    <a:pt x="139434" y="60074"/>
                    <a:pt x="125417" y="53789"/>
                    <a:pt x="109873" y="53789"/>
                  </a:cubicBezTo>
                  <a:close/>
                  <a:moveTo>
                    <a:pt x="109855" y="0"/>
                  </a:moveTo>
                  <a:cubicBezTo>
                    <a:pt x="130683" y="0"/>
                    <a:pt x="149433" y="5052"/>
                    <a:pt x="165963" y="15191"/>
                  </a:cubicBezTo>
                  <a:lnTo>
                    <a:pt x="165963" y="3522"/>
                  </a:lnTo>
                  <a:lnTo>
                    <a:pt x="219799" y="3522"/>
                  </a:lnTo>
                  <a:lnTo>
                    <a:pt x="219799" y="216225"/>
                  </a:lnTo>
                  <a:lnTo>
                    <a:pt x="165963" y="216225"/>
                  </a:lnTo>
                  <a:lnTo>
                    <a:pt x="165963" y="204948"/>
                  </a:lnTo>
                  <a:cubicBezTo>
                    <a:pt x="149699" y="214909"/>
                    <a:pt x="131269" y="219978"/>
                    <a:pt x="110832" y="220138"/>
                  </a:cubicBezTo>
                  <a:lnTo>
                    <a:pt x="109145" y="220138"/>
                  </a:lnTo>
                  <a:cubicBezTo>
                    <a:pt x="79120" y="219960"/>
                    <a:pt x="53480" y="209235"/>
                    <a:pt x="32209" y="187907"/>
                  </a:cubicBezTo>
                  <a:cubicBezTo>
                    <a:pt x="11204" y="166865"/>
                    <a:pt x="497" y="141660"/>
                    <a:pt x="0" y="112204"/>
                  </a:cubicBezTo>
                  <a:lnTo>
                    <a:pt x="0" y="107935"/>
                  </a:lnTo>
                  <a:cubicBezTo>
                    <a:pt x="497" y="78408"/>
                    <a:pt x="11204" y="53185"/>
                    <a:pt x="32209" y="32213"/>
                  </a:cubicBezTo>
                  <a:cubicBezTo>
                    <a:pt x="53658" y="10744"/>
                    <a:pt x="79528" y="0"/>
                    <a:pt x="1098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32" name="Freeform 10">
              <a:extLst>
                <a:ext uri="{FF2B5EF4-FFF2-40B4-BE49-F238E27FC236}">
                  <a16:creationId xmlns:a16="http://schemas.microsoft.com/office/drawing/2014/main" id="{1189BC6C-3127-4B07-BEE5-06A7161937B3}"/>
                </a:ext>
              </a:extLst>
            </p:cNvPr>
            <p:cNvSpPr>
              <a:spLocks/>
            </p:cNvSpPr>
            <p:nvPr/>
          </p:nvSpPr>
          <p:spPr bwMode="auto">
            <a:xfrm>
              <a:off x="11409360" y="6343550"/>
              <a:ext cx="385809" cy="216515"/>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grpSp>
      <p:pic>
        <p:nvPicPr>
          <p:cNvPr id="10" name="Bildobjekt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1" cy="4616450"/>
          </a:xfrm>
          <a:prstGeom prst="rect">
            <a:avLst/>
          </a:prstGeom>
        </p:spPr>
      </p:pic>
    </p:spTree>
    <p:extLst>
      <p:ext uri="{BB962C8B-B14F-4D97-AF65-F5344CB8AC3E}">
        <p14:creationId xmlns:p14="http://schemas.microsoft.com/office/powerpoint/2010/main" val="2908616605"/>
      </p:ext>
    </p:extLst>
  </p:cSld>
  <p:clrMapOvr>
    <a:masterClrMapping/>
  </p:clrMapOvr>
  <p:transition spd="med">
    <p:fade/>
  </p:transition>
  <p:extLst>
    <p:ext uri="{DCECCB84-F9BA-43D5-87BE-67443E8EF086}">
      <p15:sldGuideLst xmlns:p15="http://schemas.microsoft.com/office/powerpoint/2012/main">
        <p15:guide id="5" orient="horz" pos="29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vå delar färg">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A524A64E-A3AC-497A-9367-6C0CE11593AF}"/>
              </a:ext>
            </a:extLst>
          </p:cNvPr>
          <p:cNvSpPr/>
          <p:nvPr/>
        </p:nvSpPr>
        <p:spPr bwMode="gray">
          <a:xfrm flipV="1">
            <a:off x="0" y="1242391"/>
            <a:ext cx="12192000" cy="5615609"/>
          </a:xfrm>
          <a:prstGeom prst="rect">
            <a:avLst/>
          </a:prstGeom>
          <a:solidFill>
            <a:schemeClr val="accent2"/>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2" name="Title 1">
            <a:extLst>
              <a:ext uri="{FF2B5EF4-FFF2-40B4-BE49-F238E27FC236}">
                <a16:creationId xmlns:a16="http://schemas.microsoft.com/office/drawing/2014/main" id="{47C50512-5A7D-4FC1-9F87-88389C278252}"/>
              </a:ext>
            </a:extLst>
          </p:cNvPr>
          <p:cNvSpPr>
            <a:spLocks noGrp="1"/>
          </p:cNvSpPr>
          <p:nvPr>
            <p:ph type="title"/>
          </p:nvPr>
        </p:nvSpPr>
        <p:spPr/>
        <p:txBody>
          <a:bodyPr/>
          <a:lstStyle/>
          <a:p>
            <a:r>
              <a:rPr lang="sv-SE"/>
              <a:t>Klicka här för att ändra mall för rubrikformat</a:t>
            </a:r>
            <a:endParaRPr lang="en-US"/>
          </a:p>
        </p:txBody>
      </p:sp>
      <p:sp>
        <p:nvSpPr>
          <p:cNvPr id="3" name="Content Placeholder 2">
            <a:extLst>
              <a:ext uri="{FF2B5EF4-FFF2-40B4-BE49-F238E27FC236}">
                <a16:creationId xmlns:a16="http://schemas.microsoft.com/office/drawing/2014/main" id="{8F919A98-A4D7-4B05-AEB9-21071C182150}"/>
              </a:ext>
            </a:extLst>
          </p:cNvPr>
          <p:cNvSpPr>
            <a:spLocks noGrp="1"/>
          </p:cNvSpPr>
          <p:nvPr>
            <p:ph sz="half" idx="1"/>
          </p:nvPr>
        </p:nvSpPr>
        <p:spPr>
          <a:xfrm>
            <a:off x="695325" y="1825625"/>
            <a:ext cx="5040313" cy="4124325"/>
          </a:xfrm>
        </p:spPr>
        <p:txBody>
          <a:bodyPr>
            <a:no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Content Placeholder 3">
            <a:extLst>
              <a:ext uri="{FF2B5EF4-FFF2-40B4-BE49-F238E27FC236}">
                <a16:creationId xmlns:a16="http://schemas.microsoft.com/office/drawing/2014/main" id="{C1A14089-EB15-4011-B7BD-F8B1B7CCDD79}"/>
              </a:ext>
            </a:extLst>
          </p:cNvPr>
          <p:cNvSpPr>
            <a:spLocks noGrp="1"/>
          </p:cNvSpPr>
          <p:nvPr>
            <p:ph sz="half" idx="2"/>
          </p:nvPr>
        </p:nvSpPr>
        <p:spPr>
          <a:xfrm>
            <a:off x="6456363" y="1825625"/>
            <a:ext cx="5040311" cy="4124325"/>
          </a:xfrm>
        </p:spPr>
        <p:txBody>
          <a:bodyPr>
            <a:no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Date Placeholder 4">
            <a:extLst>
              <a:ext uri="{FF2B5EF4-FFF2-40B4-BE49-F238E27FC236}">
                <a16:creationId xmlns:a16="http://schemas.microsoft.com/office/drawing/2014/main" id="{DB85FA33-1207-4CA5-B735-A20B1DBA90FF}"/>
              </a:ext>
            </a:extLst>
          </p:cNvPr>
          <p:cNvSpPr>
            <a:spLocks noGrp="1"/>
          </p:cNvSpPr>
          <p:nvPr>
            <p:ph type="dt" sz="half" idx="10"/>
          </p:nvPr>
        </p:nvSpPr>
        <p:spPr/>
        <p:txBody>
          <a:bodyPr/>
          <a:lstStyle>
            <a:lvl1pPr>
              <a:defRPr>
                <a:solidFill>
                  <a:schemeClr val="bg1"/>
                </a:solidFill>
              </a:defRPr>
            </a:lvl1pPr>
          </a:lstStyle>
          <a:p>
            <a:fld id="{3B2B61C8-1407-4351-B091-A14D89C8EF06}" type="datetime1">
              <a:rPr lang="en-US" smtClean="0"/>
              <a:t>1/27/2023</a:t>
            </a:fld>
            <a:endParaRPr lang="en-US" dirty="0"/>
          </a:p>
        </p:txBody>
      </p:sp>
      <p:sp>
        <p:nvSpPr>
          <p:cNvPr id="6" name="Footer Placeholder 5">
            <a:extLst>
              <a:ext uri="{FF2B5EF4-FFF2-40B4-BE49-F238E27FC236}">
                <a16:creationId xmlns:a16="http://schemas.microsoft.com/office/drawing/2014/main" id="{101390EB-8931-4892-9C34-8EB326A31F8F}"/>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a:extLst>
              <a:ext uri="{FF2B5EF4-FFF2-40B4-BE49-F238E27FC236}">
                <a16:creationId xmlns:a16="http://schemas.microsoft.com/office/drawing/2014/main" id="{4EC0CBD2-9C33-4ACC-8449-4B5A34986341}"/>
              </a:ext>
            </a:extLst>
          </p:cNvPr>
          <p:cNvSpPr>
            <a:spLocks noGrp="1"/>
          </p:cNvSpPr>
          <p:nvPr>
            <p:ph type="sldNum" sz="quarter" idx="12"/>
          </p:nvPr>
        </p:nvSpPr>
        <p:spPr/>
        <p:txBody>
          <a:bodyPr/>
          <a:lstStyle>
            <a:lvl1pPr>
              <a:defRPr>
                <a:solidFill>
                  <a:schemeClr val="bg1"/>
                </a:solidFill>
              </a:defRPr>
            </a:lvl1pPr>
          </a:lstStyle>
          <a:p>
            <a:fld id="{0EE4F9DF-443B-4423-836D-F323506610C5}" type="slidenum">
              <a:rPr lang="en-US" smtClean="0"/>
              <a:pPr/>
              <a:t>‹#›</a:t>
            </a:fld>
            <a:endParaRPr lang="en-US" dirty="0"/>
          </a:p>
        </p:txBody>
      </p:sp>
      <p:grpSp>
        <p:nvGrpSpPr>
          <p:cNvPr id="15" name="Grupp 14">
            <a:extLst>
              <a:ext uri="{FF2B5EF4-FFF2-40B4-BE49-F238E27FC236}">
                <a16:creationId xmlns:a16="http://schemas.microsoft.com/office/drawing/2014/main" id="{A2F9E919-66E2-4B11-A138-23A454A784B5}"/>
              </a:ext>
            </a:extLst>
          </p:cNvPr>
          <p:cNvGrpSpPr>
            <a:grpSpLocks noChangeAspect="1"/>
          </p:cNvGrpSpPr>
          <p:nvPr/>
        </p:nvGrpSpPr>
        <p:grpSpPr>
          <a:xfrm>
            <a:off x="11033177" y="6254090"/>
            <a:ext cx="868324" cy="309598"/>
            <a:chOff x="11033177" y="6254090"/>
            <a:chExt cx="868324" cy="309598"/>
          </a:xfrm>
          <a:solidFill>
            <a:srgbClr val="FFFFFF"/>
          </a:solidFill>
        </p:grpSpPr>
        <p:sp>
          <p:nvSpPr>
            <p:cNvPr id="16" name="Freeform 5">
              <a:extLst>
                <a:ext uri="{FF2B5EF4-FFF2-40B4-BE49-F238E27FC236}">
                  <a16:creationId xmlns:a16="http://schemas.microsoft.com/office/drawing/2014/main" id="{0BDC4D35-F923-49D9-B906-77EBBE72785E}"/>
                </a:ext>
              </a:extLst>
            </p:cNvPr>
            <p:cNvSpPr>
              <a:spLocks/>
            </p:cNvSpPr>
            <p:nvPr/>
          </p:nvSpPr>
          <p:spPr bwMode="auto">
            <a:xfrm>
              <a:off x="11830386" y="6254090"/>
              <a:ext cx="71115" cy="71681"/>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sp>
          <p:nvSpPr>
            <p:cNvPr id="17" name="Rectangle 6">
              <a:extLst>
                <a:ext uri="{FF2B5EF4-FFF2-40B4-BE49-F238E27FC236}">
                  <a16:creationId xmlns:a16="http://schemas.microsoft.com/office/drawing/2014/main" id="{C825DF9F-97E5-4E18-B12C-9957742EFE72}"/>
                </a:ext>
              </a:extLst>
            </p:cNvPr>
            <p:cNvSpPr>
              <a:spLocks noChangeArrowheads="1"/>
            </p:cNvSpPr>
            <p:nvPr/>
          </p:nvSpPr>
          <p:spPr bwMode="auto">
            <a:xfrm>
              <a:off x="11836841" y="6347173"/>
              <a:ext cx="58205" cy="2128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sp>
          <p:nvSpPr>
            <p:cNvPr id="18" name="Rectangle 7">
              <a:extLst>
                <a:ext uri="{FF2B5EF4-FFF2-40B4-BE49-F238E27FC236}">
                  <a16:creationId xmlns:a16="http://schemas.microsoft.com/office/drawing/2014/main" id="{3B87B6BD-F69B-499C-8239-4B30251DFDC2}"/>
                </a:ext>
              </a:extLst>
            </p:cNvPr>
            <p:cNvSpPr>
              <a:spLocks noChangeArrowheads="1"/>
            </p:cNvSpPr>
            <p:nvPr/>
          </p:nvSpPr>
          <p:spPr bwMode="auto">
            <a:xfrm>
              <a:off x="11301895" y="6262130"/>
              <a:ext cx="58319" cy="2979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sp>
          <p:nvSpPr>
            <p:cNvPr id="19" name="Frihandsfigur: Form 18">
              <a:extLst>
                <a:ext uri="{FF2B5EF4-FFF2-40B4-BE49-F238E27FC236}">
                  <a16:creationId xmlns:a16="http://schemas.microsoft.com/office/drawing/2014/main" id="{7673CFDD-5ACF-469D-9284-51306A3A528B}"/>
                </a:ext>
              </a:extLst>
            </p:cNvPr>
            <p:cNvSpPr>
              <a:spLocks/>
            </p:cNvSpPr>
            <p:nvPr/>
          </p:nvSpPr>
          <p:spPr bwMode="auto">
            <a:xfrm>
              <a:off x="11033177" y="6343550"/>
              <a:ext cx="219799" cy="220138"/>
            </a:xfrm>
            <a:custGeom>
              <a:avLst/>
              <a:gdLst>
                <a:gd name="connsiteX0" fmla="*/ 109873 w 219799"/>
                <a:gd name="connsiteY0" fmla="*/ 53789 h 220138"/>
                <a:gd name="connsiteX1" fmla="*/ 70186 w 219799"/>
                <a:gd name="connsiteY1" fmla="*/ 70294 h 220138"/>
                <a:gd name="connsiteX2" fmla="*/ 53789 w 219799"/>
                <a:gd name="connsiteY2" fmla="*/ 110070 h 220138"/>
                <a:gd name="connsiteX3" fmla="*/ 70186 w 219799"/>
                <a:gd name="connsiteY3" fmla="*/ 149828 h 220138"/>
                <a:gd name="connsiteX4" fmla="*/ 109873 w 219799"/>
                <a:gd name="connsiteY4" fmla="*/ 166350 h 220138"/>
                <a:gd name="connsiteX5" fmla="*/ 149631 w 219799"/>
                <a:gd name="connsiteY5" fmla="*/ 149828 h 220138"/>
                <a:gd name="connsiteX6" fmla="*/ 166010 w 219799"/>
                <a:gd name="connsiteY6" fmla="*/ 110070 h 220138"/>
                <a:gd name="connsiteX7" fmla="*/ 149631 w 219799"/>
                <a:gd name="connsiteY7" fmla="*/ 70294 h 220138"/>
                <a:gd name="connsiteX8" fmla="*/ 109873 w 219799"/>
                <a:gd name="connsiteY8" fmla="*/ 53789 h 220138"/>
                <a:gd name="connsiteX9" fmla="*/ 109855 w 219799"/>
                <a:gd name="connsiteY9" fmla="*/ 0 h 220138"/>
                <a:gd name="connsiteX10" fmla="*/ 165963 w 219799"/>
                <a:gd name="connsiteY10" fmla="*/ 15191 h 220138"/>
                <a:gd name="connsiteX11" fmla="*/ 165963 w 219799"/>
                <a:gd name="connsiteY11" fmla="*/ 3522 h 220138"/>
                <a:gd name="connsiteX12" fmla="*/ 219799 w 219799"/>
                <a:gd name="connsiteY12" fmla="*/ 3522 h 220138"/>
                <a:gd name="connsiteX13" fmla="*/ 219799 w 219799"/>
                <a:gd name="connsiteY13" fmla="*/ 216225 h 220138"/>
                <a:gd name="connsiteX14" fmla="*/ 165963 w 219799"/>
                <a:gd name="connsiteY14" fmla="*/ 216225 h 220138"/>
                <a:gd name="connsiteX15" fmla="*/ 165963 w 219799"/>
                <a:gd name="connsiteY15" fmla="*/ 204948 h 220138"/>
                <a:gd name="connsiteX16" fmla="*/ 110832 w 219799"/>
                <a:gd name="connsiteY16" fmla="*/ 220138 h 220138"/>
                <a:gd name="connsiteX17" fmla="*/ 109145 w 219799"/>
                <a:gd name="connsiteY17" fmla="*/ 220138 h 220138"/>
                <a:gd name="connsiteX18" fmla="*/ 32209 w 219799"/>
                <a:gd name="connsiteY18" fmla="*/ 187907 h 220138"/>
                <a:gd name="connsiteX19" fmla="*/ 0 w 219799"/>
                <a:gd name="connsiteY19" fmla="*/ 112204 h 220138"/>
                <a:gd name="connsiteX20" fmla="*/ 0 w 219799"/>
                <a:gd name="connsiteY20" fmla="*/ 107935 h 220138"/>
                <a:gd name="connsiteX21" fmla="*/ 32209 w 219799"/>
                <a:gd name="connsiteY21" fmla="*/ 32213 h 220138"/>
                <a:gd name="connsiteX22" fmla="*/ 109855 w 219799"/>
                <a:gd name="connsiteY22" fmla="*/ 0 h 2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9" h="220138">
                  <a:moveTo>
                    <a:pt x="109873" y="53789"/>
                  </a:moveTo>
                  <a:cubicBezTo>
                    <a:pt x="94400" y="53789"/>
                    <a:pt x="80383" y="60074"/>
                    <a:pt x="70186" y="70294"/>
                  </a:cubicBezTo>
                  <a:cubicBezTo>
                    <a:pt x="60078" y="80425"/>
                    <a:pt x="53789" y="94473"/>
                    <a:pt x="53789" y="110070"/>
                  </a:cubicBezTo>
                  <a:cubicBezTo>
                    <a:pt x="53789" y="125578"/>
                    <a:pt x="60078" y="139625"/>
                    <a:pt x="70186" y="149828"/>
                  </a:cubicBezTo>
                  <a:cubicBezTo>
                    <a:pt x="80383" y="160047"/>
                    <a:pt x="94400" y="166350"/>
                    <a:pt x="109873" y="166350"/>
                  </a:cubicBezTo>
                  <a:cubicBezTo>
                    <a:pt x="125417" y="166350"/>
                    <a:pt x="139434" y="160047"/>
                    <a:pt x="149631" y="149828"/>
                  </a:cubicBezTo>
                  <a:cubicBezTo>
                    <a:pt x="159739" y="139625"/>
                    <a:pt x="166010" y="125578"/>
                    <a:pt x="166010" y="110070"/>
                  </a:cubicBezTo>
                  <a:cubicBezTo>
                    <a:pt x="166010" y="94473"/>
                    <a:pt x="159739" y="80425"/>
                    <a:pt x="149631" y="70294"/>
                  </a:cubicBezTo>
                  <a:cubicBezTo>
                    <a:pt x="139434" y="60074"/>
                    <a:pt x="125417" y="53789"/>
                    <a:pt x="109873" y="53789"/>
                  </a:cubicBezTo>
                  <a:close/>
                  <a:moveTo>
                    <a:pt x="109855" y="0"/>
                  </a:moveTo>
                  <a:cubicBezTo>
                    <a:pt x="130683" y="0"/>
                    <a:pt x="149433" y="5052"/>
                    <a:pt x="165963" y="15191"/>
                  </a:cubicBezTo>
                  <a:lnTo>
                    <a:pt x="165963" y="3522"/>
                  </a:lnTo>
                  <a:lnTo>
                    <a:pt x="219799" y="3522"/>
                  </a:lnTo>
                  <a:lnTo>
                    <a:pt x="219799" y="216225"/>
                  </a:lnTo>
                  <a:lnTo>
                    <a:pt x="165963" y="216225"/>
                  </a:lnTo>
                  <a:lnTo>
                    <a:pt x="165963" y="204948"/>
                  </a:lnTo>
                  <a:cubicBezTo>
                    <a:pt x="149699" y="214909"/>
                    <a:pt x="131269" y="219978"/>
                    <a:pt x="110832" y="220138"/>
                  </a:cubicBezTo>
                  <a:lnTo>
                    <a:pt x="109145" y="220138"/>
                  </a:lnTo>
                  <a:cubicBezTo>
                    <a:pt x="79120" y="219960"/>
                    <a:pt x="53480" y="209235"/>
                    <a:pt x="32209" y="187907"/>
                  </a:cubicBezTo>
                  <a:cubicBezTo>
                    <a:pt x="11204" y="166865"/>
                    <a:pt x="497" y="141660"/>
                    <a:pt x="0" y="112204"/>
                  </a:cubicBezTo>
                  <a:lnTo>
                    <a:pt x="0" y="107935"/>
                  </a:lnTo>
                  <a:cubicBezTo>
                    <a:pt x="497" y="78408"/>
                    <a:pt x="11204" y="53185"/>
                    <a:pt x="32209" y="32213"/>
                  </a:cubicBezTo>
                  <a:cubicBezTo>
                    <a:pt x="53658" y="10744"/>
                    <a:pt x="79528" y="0"/>
                    <a:pt x="109855"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sp>
          <p:nvSpPr>
            <p:cNvPr id="20" name="Freeform 10">
              <a:extLst>
                <a:ext uri="{FF2B5EF4-FFF2-40B4-BE49-F238E27FC236}">
                  <a16:creationId xmlns:a16="http://schemas.microsoft.com/office/drawing/2014/main" id="{E919DF8A-1F33-4673-B7B6-3CAD8D9571C8}"/>
                </a:ext>
              </a:extLst>
            </p:cNvPr>
            <p:cNvSpPr>
              <a:spLocks/>
            </p:cNvSpPr>
            <p:nvPr/>
          </p:nvSpPr>
          <p:spPr bwMode="auto">
            <a:xfrm>
              <a:off x="11409360" y="6343550"/>
              <a:ext cx="385809" cy="216515"/>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grpSp>
    </p:spTree>
    <p:extLst>
      <p:ext uri="{BB962C8B-B14F-4D97-AF65-F5344CB8AC3E}">
        <p14:creationId xmlns:p14="http://schemas.microsoft.com/office/powerpoint/2010/main" val="3255158057"/>
      </p:ext>
    </p:extLst>
  </p:cSld>
  <p:clrMapOvr>
    <a:masterClrMapping/>
  </p:clrMapOvr>
  <p:transition spd="med">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Jämförels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C522C8-ECDF-4807-BDBC-F695ECA6B4F8}"/>
              </a:ext>
            </a:extLst>
          </p:cNvPr>
          <p:cNvSpPr>
            <a:spLocks noGrp="1"/>
          </p:cNvSpPr>
          <p:nvPr>
            <p:ph type="body" idx="1"/>
          </p:nvPr>
        </p:nvSpPr>
        <p:spPr>
          <a:xfrm>
            <a:off x="695326" y="1314983"/>
            <a:ext cx="50403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Content Placeholder 3">
            <a:extLst>
              <a:ext uri="{FF2B5EF4-FFF2-40B4-BE49-F238E27FC236}">
                <a16:creationId xmlns:a16="http://schemas.microsoft.com/office/drawing/2014/main" id="{6405A291-AFE7-4983-BF78-40CA17BDC8E9}"/>
              </a:ext>
            </a:extLst>
          </p:cNvPr>
          <p:cNvSpPr>
            <a:spLocks noGrp="1"/>
          </p:cNvSpPr>
          <p:nvPr>
            <p:ph sz="half" idx="2"/>
          </p:nvPr>
        </p:nvSpPr>
        <p:spPr>
          <a:xfrm>
            <a:off x="695326" y="2295939"/>
            <a:ext cx="5040312" cy="3654012"/>
          </a:xfrm>
        </p:spPr>
        <p:txBody>
          <a:bodyPr/>
          <a:lstStyle>
            <a:lvl1pPr>
              <a:defRPr sz="2000"/>
            </a:lvl1pPr>
            <a:lvl2pPr>
              <a:defRPr sz="1800"/>
            </a:lvl2pPr>
            <a:lvl3pPr>
              <a:defRPr sz="1600"/>
            </a:lvl3pPr>
            <a:lvl4pPr>
              <a:defRPr sz="1400"/>
            </a:lvl4pPr>
            <a:lvl5pPr>
              <a:defRPr sz="1400"/>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Text Placeholder 4">
            <a:extLst>
              <a:ext uri="{FF2B5EF4-FFF2-40B4-BE49-F238E27FC236}">
                <a16:creationId xmlns:a16="http://schemas.microsoft.com/office/drawing/2014/main" id="{1BF75A19-8BC0-49B5-9DC2-F18EE3332D41}"/>
              </a:ext>
            </a:extLst>
          </p:cNvPr>
          <p:cNvSpPr>
            <a:spLocks noGrp="1"/>
          </p:cNvSpPr>
          <p:nvPr>
            <p:ph type="body" sz="quarter" idx="3"/>
          </p:nvPr>
        </p:nvSpPr>
        <p:spPr>
          <a:xfrm>
            <a:off x="6456363" y="1314983"/>
            <a:ext cx="504031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Content Placeholder 5">
            <a:extLst>
              <a:ext uri="{FF2B5EF4-FFF2-40B4-BE49-F238E27FC236}">
                <a16:creationId xmlns:a16="http://schemas.microsoft.com/office/drawing/2014/main" id="{E6E6B8A9-800F-4437-94D5-8A744E161CA1}"/>
              </a:ext>
            </a:extLst>
          </p:cNvPr>
          <p:cNvSpPr>
            <a:spLocks noGrp="1"/>
          </p:cNvSpPr>
          <p:nvPr>
            <p:ph sz="quarter" idx="4"/>
          </p:nvPr>
        </p:nvSpPr>
        <p:spPr>
          <a:xfrm>
            <a:off x="6456363" y="2295939"/>
            <a:ext cx="5040311" cy="3654012"/>
          </a:xfrm>
        </p:spPr>
        <p:txBody>
          <a:bodyPr/>
          <a:lstStyle>
            <a:lvl1pPr>
              <a:defRPr sz="2000"/>
            </a:lvl1pPr>
            <a:lvl2pPr>
              <a:defRPr sz="1800"/>
            </a:lvl2pPr>
            <a:lvl3pPr>
              <a:defRPr sz="1600"/>
            </a:lvl3pPr>
            <a:lvl4pPr>
              <a:defRPr sz="1400"/>
            </a:lvl4pPr>
            <a:lvl5pPr>
              <a:defRPr sz="1400"/>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7" name="Date Placeholder 6">
            <a:extLst>
              <a:ext uri="{FF2B5EF4-FFF2-40B4-BE49-F238E27FC236}">
                <a16:creationId xmlns:a16="http://schemas.microsoft.com/office/drawing/2014/main" id="{FDEC2016-8594-4CC1-8F42-7DC28B561D74}"/>
              </a:ext>
            </a:extLst>
          </p:cNvPr>
          <p:cNvSpPr>
            <a:spLocks noGrp="1"/>
          </p:cNvSpPr>
          <p:nvPr>
            <p:ph type="dt" sz="half" idx="10"/>
          </p:nvPr>
        </p:nvSpPr>
        <p:spPr/>
        <p:txBody>
          <a:bodyPr/>
          <a:lstStyle/>
          <a:p>
            <a:fld id="{6230C4C4-F6B4-4022-A959-DEF6FC5DD7DB}" type="datetime1">
              <a:rPr lang="en-US" smtClean="0"/>
              <a:t>1/27/2023</a:t>
            </a:fld>
            <a:endParaRPr lang="en-US" dirty="0"/>
          </a:p>
        </p:txBody>
      </p:sp>
      <p:sp>
        <p:nvSpPr>
          <p:cNvPr id="8" name="Footer Placeholder 7">
            <a:extLst>
              <a:ext uri="{FF2B5EF4-FFF2-40B4-BE49-F238E27FC236}">
                <a16:creationId xmlns:a16="http://schemas.microsoft.com/office/drawing/2014/main" id="{0585B367-A5D7-4A20-B471-420B1528C6C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9EE0473-0A42-4F95-AA87-12713467C592}"/>
              </a:ext>
            </a:extLst>
          </p:cNvPr>
          <p:cNvSpPr>
            <a:spLocks noGrp="1"/>
          </p:cNvSpPr>
          <p:nvPr>
            <p:ph type="sldNum" sz="quarter" idx="12"/>
          </p:nvPr>
        </p:nvSpPr>
        <p:spPr/>
        <p:txBody>
          <a:bodyPr/>
          <a:lstStyle/>
          <a:p>
            <a:fld id="{0EE4F9DF-443B-4423-836D-F323506610C5}" type="slidenum">
              <a:rPr lang="en-US" smtClean="0"/>
              <a:pPr/>
              <a:t>‹#›</a:t>
            </a:fld>
            <a:endParaRPr lang="en-US" dirty="0"/>
          </a:p>
        </p:txBody>
      </p:sp>
      <p:sp>
        <p:nvSpPr>
          <p:cNvPr id="10" name="Rubrik 9">
            <a:extLst>
              <a:ext uri="{FF2B5EF4-FFF2-40B4-BE49-F238E27FC236}">
                <a16:creationId xmlns:a16="http://schemas.microsoft.com/office/drawing/2014/main" id="{1D7129E1-663E-4FAD-B759-AEA3E6C5721E}"/>
              </a:ext>
            </a:extLst>
          </p:cNvPr>
          <p:cNvSpPr>
            <a:spLocks noGrp="1"/>
          </p:cNvSpPr>
          <p:nvPr>
            <p:ph type="title"/>
          </p:nvPr>
        </p:nvSpPr>
        <p:spPr/>
        <p:txBody>
          <a:bodyPr/>
          <a:lstStyle/>
          <a:p>
            <a:r>
              <a:rPr lang="sv-SE"/>
              <a:t>Klicka här för att ändra mall för rubrikformat</a:t>
            </a:r>
            <a:endParaRPr lang="en-US"/>
          </a:p>
        </p:txBody>
      </p:sp>
    </p:spTree>
    <p:extLst>
      <p:ext uri="{BB962C8B-B14F-4D97-AF65-F5344CB8AC3E}">
        <p14:creationId xmlns:p14="http://schemas.microsoft.com/office/powerpoint/2010/main" val="2980561161"/>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9B7DD-8E5E-421B-923B-97E3CBBD7FCA}"/>
              </a:ext>
            </a:extLst>
          </p:cNvPr>
          <p:cNvSpPr>
            <a:spLocks noGrp="1"/>
          </p:cNvSpPr>
          <p:nvPr>
            <p:ph type="title"/>
          </p:nvPr>
        </p:nvSpPr>
        <p:spPr/>
        <p:txBody>
          <a:bodyPr/>
          <a:lstStyle/>
          <a:p>
            <a:r>
              <a:rPr lang="sv-SE"/>
              <a:t>Klicka här för att ändra mall för rubrikformat</a:t>
            </a:r>
            <a:endParaRPr lang="en-US"/>
          </a:p>
        </p:txBody>
      </p:sp>
      <p:sp>
        <p:nvSpPr>
          <p:cNvPr id="3" name="Date Placeholder 2">
            <a:extLst>
              <a:ext uri="{FF2B5EF4-FFF2-40B4-BE49-F238E27FC236}">
                <a16:creationId xmlns:a16="http://schemas.microsoft.com/office/drawing/2014/main" id="{AD4A61B8-6D1A-4E23-84A1-9CE3B151B069}"/>
              </a:ext>
            </a:extLst>
          </p:cNvPr>
          <p:cNvSpPr>
            <a:spLocks noGrp="1"/>
          </p:cNvSpPr>
          <p:nvPr>
            <p:ph type="dt" sz="half" idx="10"/>
          </p:nvPr>
        </p:nvSpPr>
        <p:spPr/>
        <p:txBody>
          <a:bodyPr/>
          <a:lstStyle/>
          <a:p>
            <a:fld id="{3F63B07B-C2F7-48F0-BDBA-1029B0791B5E}" type="datetime1">
              <a:rPr lang="en-US" smtClean="0"/>
              <a:t>1/27/2023</a:t>
            </a:fld>
            <a:endParaRPr lang="en-US" dirty="0"/>
          </a:p>
        </p:txBody>
      </p:sp>
      <p:sp>
        <p:nvSpPr>
          <p:cNvPr id="4" name="Footer Placeholder 3">
            <a:extLst>
              <a:ext uri="{FF2B5EF4-FFF2-40B4-BE49-F238E27FC236}">
                <a16:creationId xmlns:a16="http://schemas.microsoft.com/office/drawing/2014/main" id="{A4AA892F-B32C-4659-9724-838E60643F8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AF94602-BBAC-4D7A-8A7F-451B7278C22F}"/>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2715953035"/>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B71D1-E8BD-4B38-8BBE-15B4C7D15FC5}"/>
              </a:ext>
            </a:extLst>
          </p:cNvPr>
          <p:cNvSpPr>
            <a:spLocks noGrp="1"/>
          </p:cNvSpPr>
          <p:nvPr>
            <p:ph type="dt" sz="half" idx="10"/>
          </p:nvPr>
        </p:nvSpPr>
        <p:spPr/>
        <p:txBody>
          <a:bodyPr/>
          <a:lstStyle/>
          <a:p>
            <a:fld id="{F92273A2-996C-4181-88C9-83780667A346}" type="datetime1">
              <a:rPr lang="en-US" smtClean="0"/>
              <a:t>1/27/2023</a:t>
            </a:fld>
            <a:endParaRPr lang="en-US" dirty="0"/>
          </a:p>
        </p:txBody>
      </p:sp>
      <p:sp>
        <p:nvSpPr>
          <p:cNvPr id="3" name="Footer Placeholder 2">
            <a:extLst>
              <a:ext uri="{FF2B5EF4-FFF2-40B4-BE49-F238E27FC236}">
                <a16:creationId xmlns:a16="http://schemas.microsoft.com/office/drawing/2014/main" id="{736685FD-993A-49EC-B09F-9952265667F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CDF668B-2BBA-478C-98BF-0BB40BF15A2C}"/>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1163141730"/>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7_Tom">
    <p:spTree>
      <p:nvGrpSpPr>
        <p:cNvPr id="1" name=""/>
        <p:cNvGrpSpPr/>
        <p:nvPr/>
      </p:nvGrpSpPr>
      <p:grpSpPr>
        <a:xfrm>
          <a:off x="0" y="0"/>
          <a:ext cx="0" cy="0"/>
          <a:chOff x="0" y="0"/>
          <a:chExt cx="0" cy="0"/>
        </a:xfrm>
      </p:grpSpPr>
      <p:pic>
        <p:nvPicPr>
          <p:cNvPr id="5" name="Picture 30" descr="Table&#10;&#10;Description automatically generated with low confidence">
            <a:extLst>
              <a:ext uri="{FF2B5EF4-FFF2-40B4-BE49-F238E27FC236}">
                <a16:creationId xmlns:a16="http://schemas.microsoft.com/office/drawing/2014/main" id="{48BDE649-F929-4346-8874-C4C687C200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a:extLst>
              <a:ext uri="{FF2B5EF4-FFF2-40B4-BE49-F238E27FC236}">
                <a16:creationId xmlns:a16="http://schemas.microsoft.com/office/drawing/2014/main" id="{3C7B71D1-E8BD-4B38-8BBE-15B4C7D15FC5}"/>
              </a:ext>
            </a:extLst>
          </p:cNvPr>
          <p:cNvSpPr>
            <a:spLocks noGrp="1"/>
          </p:cNvSpPr>
          <p:nvPr>
            <p:ph type="dt" sz="half" idx="10"/>
          </p:nvPr>
        </p:nvSpPr>
        <p:spPr/>
        <p:txBody>
          <a:bodyPr/>
          <a:lstStyle/>
          <a:p>
            <a:fld id="{F92273A2-996C-4181-88C9-83780667A346}" type="datetime1">
              <a:rPr lang="en-US" smtClean="0"/>
              <a:t>1/27/2023</a:t>
            </a:fld>
            <a:endParaRPr lang="en-US" dirty="0"/>
          </a:p>
        </p:txBody>
      </p:sp>
      <p:sp>
        <p:nvSpPr>
          <p:cNvPr id="3" name="Footer Placeholder 2">
            <a:extLst>
              <a:ext uri="{FF2B5EF4-FFF2-40B4-BE49-F238E27FC236}">
                <a16:creationId xmlns:a16="http://schemas.microsoft.com/office/drawing/2014/main" id="{736685FD-993A-49EC-B09F-9952265667F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CDF668B-2BBA-478C-98BF-0BB40BF15A2C}"/>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733138939"/>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om">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B71D1-E8BD-4B38-8BBE-15B4C7D15FC5}"/>
              </a:ext>
            </a:extLst>
          </p:cNvPr>
          <p:cNvSpPr>
            <a:spLocks noGrp="1"/>
          </p:cNvSpPr>
          <p:nvPr>
            <p:ph type="dt" sz="half" idx="10"/>
          </p:nvPr>
        </p:nvSpPr>
        <p:spPr/>
        <p:txBody>
          <a:bodyPr/>
          <a:lstStyle/>
          <a:p>
            <a:fld id="{F92273A2-996C-4181-88C9-83780667A346}" type="datetime1">
              <a:rPr lang="en-US" smtClean="0"/>
              <a:t>1/27/2023</a:t>
            </a:fld>
            <a:endParaRPr lang="en-US" dirty="0"/>
          </a:p>
        </p:txBody>
      </p:sp>
      <p:sp>
        <p:nvSpPr>
          <p:cNvPr id="3" name="Footer Placeholder 2">
            <a:extLst>
              <a:ext uri="{FF2B5EF4-FFF2-40B4-BE49-F238E27FC236}">
                <a16:creationId xmlns:a16="http://schemas.microsoft.com/office/drawing/2014/main" id="{736685FD-993A-49EC-B09F-9952265667F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CDF668B-2BBA-478C-98BF-0BB40BF15A2C}"/>
              </a:ext>
            </a:extLst>
          </p:cNvPr>
          <p:cNvSpPr>
            <a:spLocks noGrp="1"/>
          </p:cNvSpPr>
          <p:nvPr>
            <p:ph type="sldNum" sz="quarter" idx="12"/>
          </p:nvPr>
        </p:nvSpPr>
        <p:spPr/>
        <p:txBody>
          <a:bodyPr/>
          <a:lstStyle/>
          <a:p>
            <a:fld id="{0EE4F9DF-443B-4423-836D-F323506610C5}" type="slidenum">
              <a:rPr lang="en-US" smtClean="0"/>
              <a:pPr/>
              <a:t>‹#›</a:t>
            </a:fld>
            <a:endParaRPr lang="en-US" dirty="0"/>
          </a:p>
        </p:txBody>
      </p:sp>
      <p:pic>
        <p:nvPicPr>
          <p:cNvPr id="5" name="Bildobjekt 4">
            <a:extLst>
              <a:ext uri="{FF2B5EF4-FFF2-40B4-BE49-F238E27FC236}">
                <a16:creationId xmlns:a16="http://schemas.microsoft.com/office/drawing/2014/main" id="{63F1B2A6-E1A9-4F0D-92AC-9787DD04E45B}"/>
              </a:ext>
            </a:extLst>
          </p:cNvPr>
          <p:cNvPicPr>
            <a:picLocks noChangeAspect="1"/>
          </p:cNvPicPr>
          <p:nvPr userDrawn="1"/>
        </p:nvPicPr>
        <p:blipFill>
          <a:blip r:embed="rId2"/>
          <a:stretch>
            <a:fillRect/>
          </a:stretch>
        </p:blipFill>
        <p:spPr>
          <a:xfrm>
            <a:off x="695325" y="0"/>
            <a:ext cx="9693667" cy="6858000"/>
          </a:xfrm>
          <a:prstGeom prst="rect">
            <a:avLst/>
          </a:prstGeom>
        </p:spPr>
      </p:pic>
      <p:sp>
        <p:nvSpPr>
          <p:cNvPr id="7" name="Content Placeholder 5">
            <a:extLst>
              <a:ext uri="{FF2B5EF4-FFF2-40B4-BE49-F238E27FC236}">
                <a16:creationId xmlns:a16="http://schemas.microsoft.com/office/drawing/2014/main" id="{BEB4D36F-3AB0-4401-9709-D95E52D0AC54}"/>
              </a:ext>
            </a:extLst>
          </p:cNvPr>
          <p:cNvSpPr>
            <a:spLocks noGrp="1"/>
          </p:cNvSpPr>
          <p:nvPr>
            <p:ph sz="quarter" idx="16" hasCustomPrompt="1"/>
          </p:nvPr>
        </p:nvSpPr>
        <p:spPr>
          <a:xfrm>
            <a:off x="8360857" y="1168736"/>
            <a:ext cx="1697543" cy="2737145"/>
          </a:xfrm>
        </p:spPr>
        <p:txBody>
          <a:bodyPr/>
          <a:lstStyle>
            <a:lvl1pPr marL="0" indent="0">
              <a:buNone/>
              <a:defRPr sz="12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Skriv här</a:t>
            </a:r>
          </a:p>
        </p:txBody>
      </p:sp>
      <p:sp>
        <p:nvSpPr>
          <p:cNvPr id="8" name="Content Placeholder 5">
            <a:extLst>
              <a:ext uri="{FF2B5EF4-FFF2-40B4-BE49-F238E27FC236}">
                <a16:creationId xmlns:a16="http://schemas.microsoft.com/office/drawing/2014/main" id="{72ED4448-E0DC-4EF9-9E0D-7F7B9D821B26}"/>
              </a:ext>
            </a:extLst>
          </p:cNvPr>
          <p:cNvSpPr>
            <a:spLocks noGrp="1"/>
          </p:cNvSpPr>
          <p:nvPr>
            <p:ph sz="quarter" idx="17" hasCustomPrompt="1"/>
          </p:nvPr>
        </p:nvSpPr>
        <p:spPr>
          <a:xfrm>
            <a:off x="1017161" y="1168736"/>
            <a:ext cx="1697543" cy="2737145"/>
          </a:xfrm>
        </p:spPr>
        <p:txBody>
          <a:bodyPr/>
          <a:lstStyle>
            <a:lvl1pPr marL="0" indent="0">
              <a:buNone/>
              <a:defRPr sz="12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Skriv här</a:t>
            </a:r>
          </a:p>
        </p:txBody>
      </p:sp>
      <p:sp>
        <p:nvSpPr>
          <p:cNvPr id="9" name="Content Placeholder 5">
            <a:extLst>
              <a:ext uri="{FF2B5EF4-FFF2-40B4-BE49-F238E27FC236}">
                <a16:creationId xmlns:a16="http://schemas.microsoft.com/office/drawing/2014/main" id="{B41BC748-8480-4AEA-899E-A3F19E3C2625}"/>
              </a:ext>
            </a:extLst>
          </p:cNvPr>
          <p:cNvSpPr>
            <a:spLocks noGrp="1"/>
          </p:cNvSpPr>
          <p:nvPr>
            <p:ph sz="quarter" idx="18" hasCustomPrompt="1"/>
          </p:nvPr>
        </p:nvSpPr>
        <p:spPr>
          <a:xfrm>
            <a:off x="2864923" y="1168735"/>
            <a:ext cx="1697543" cy="1120293"/>
          </a:xfrm>
        </p:spPr>
        <p:txBody>
          <a:bodyPr/>
          <a:lstStyle>
            <a:lvl1pPr marL="0" indent="0">
              <a:buNone/>
              <a:defRPr sz="12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Skriv här</a:t>
            </a:r>
          </a:p>
        </p:txBody>
      </p:sp>
      <p:sp>
        <p:nvSpPr>
          <p:cNvPr id="10" name="Content Placeholder 5">
            <a:extLst>
              <a:ext uri="{FF2B5EF4-FFF2-40B4-BE49-F238E27FC236}">
                <a16:creationId xmlns:a16="http://schemas.microsoft.com/office/drawing/2014/main" id="{832EA7F7-CA01-4218-91E3-69DC5E668C51}"/>
              </a:ext>
            </a:extLst>
          </p:cNvPr>
          <p:cNvSpPr>
            <a:spLocks noGrp="1"/>
          </p:cNvSpPr>
          <p:nvPr>
            <p:ph sz="quarter" idx="19" hasCustomPrompt="1"/>
          </p:nvPr>
        </p:nvSpPr>
        <p:spPr>
          <a:xfrm>
            <a:off x="4712685" y="1168734"/>
            <a:ext cx="1697543" cy="2192140"/>
          </a:xfrm>
        </p:spPr>
        <p:txBody>
          <a:bodyPr/>
          <a:lstStyle>
            <a:lvl1pPr marL="0" indent="0">
              <a:buNone/>
              <a:defRPr sz="12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Skriv här</a:t>
            </a:r>
          </a:p>
        </p:txBody>
      </p:sp>
      <p:sp>
        <p:nvSpPr>
          <p:cNvPr id="11" name="Content Placeholder 5">
            <a:extLst>
              <a:ext uri="{FF2B5EF4-FFF2-40B4-BE49-F238E27FC236}">
                <a16:creationId xmlns:a16="http://schemas.microsoft.com/office/drawing/2014/main" id="{354AD7B0-663D-44BB-9C01-3879D4369E5D}"/>
              </a:ext>
            </a:extLst>
          </p:cNvPr>
          <p:cNvSpPr>
            <a:spLocks noGrp="1"/>
          </p:cNvSpPr>
          <p:nvPr>
            <p:ph sz="quarter" idx="20" hasCustomPrompt="1"/>
          </p:nvPr>
        </p:nvSpPr>
        <p:spPr>
          <a:xfrm>
            <a:off x="6536223" y="1168733"/>
            <a:ext cx="1697543" cy="1120293"/>
          </a:xfrm>
        </p:spPr>
        <p:txBody>
          <a:bodyPr/>
          <a:lstStyle>
            <a:lvl1pPr marL="0" indent="0">
              <a:buNone/>
              <a:defRPr sz="12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Skriv här</a:t>
            </a:r>
          </a:p>
        </p:txBody>
      </p:sp>
      <p:sp>
        <p:nvSpPr>
          <p:cNvPr id="12" name="Content Placeholder 5">
            <a:extLst>
              <a:ext uri="{FF2B5EF4-FFF2-40B4-BE49-F238E27FC236}">
                <a16:creationId xmlns:a16="http://schemas.microsoft.com/office/drawing/2014/main" id="{9522FE98-4C1A-4CBA-9881-5362D0FD26EA}"/>
              </a:ext>
            </a:extLst>
          </p:cNvPr>
          <p:cNvSpPr>
            <a:spLocks noGrp="1"/>
          </p:cNvSpPr>
          <p:nvPr>
            <p:ph sz="quarter" idx="21" hasCustomPrompt="1"/>
          </p:nvPr>
        </p:nvSpPr>
        <p:spPr>
          <a:xfrm>
            <a:off x="2840395" y="2780542"/>
            <a:ext cx="1697543" cy="1120293"/>
          </a:xfrm>
        </p:spPr>
        <p:txBody>
          <a:bodyPr/>
          <a:lstStyle>
            <a:lvl1pPr marL="0" indent="0">
              <a:buNone/>
              <a:defRPr sz="12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Skriv här</a:t>
            </a:r>
          </a:p>
        </p:txBody>
      </p:sp>
      <p:sp>
        <p:nvSpPr>
          <p:cNvPr id="13" name="Content Placeholder 5">
            <a:extLst>
              <a:ext uri="{FF2B5EF4-FFF2-40B4-BE49-F238E27FC236}">
                <a16:creationId xmlns:a16="http://schemas.microsoft.com/office/drawing/2014/main" id="{F9AD6A25-61D6-413D-98F5-5484D73AEFA3}"/>
              </a:ext>
            </a:extLst>
          </p:cNvPr>
          <p:cNvSpPr>
            <a:spLocks noGrp="1"/>
          </p:cNvSpPr>
          <p:nvPr>
            <p:ph sz="quarter" idx="22" hasCustomPrompt="1"/>
          </p:nvPr>
        </p:nvSpPr>
        <p:spPr>
          <a:xfrm>
            <a:off x="6535919" y="2780541"/>
            <a:ext cx="1697543" cy="1120293"/>
          </a:xfrm>
        </p:spPr>
        <p:txBody>
          <a:bodyPr/>
          <a:lstStyle>
            <a:lvl1pPr marL="0" indent="0">
              <a:buNone/>
              <a:defRPr sz="12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Skriv här</a:t>
            </a:r>
          </a:p>
        </p:txBody>
      </p:sp>
      <p:sp>
        <p:nvSpPr>
          <p:cNvPr id="14" name="Content Placeholder 5">
            <a:extLst>
              <a:ext uri="{FF2B5EF4-FFF2-40B4-BE49-F238E27FC236}">
                <a16:creationId xmlns:a16="http://schemas.microsoft.com/office/drawing/2014/main" id="{61F7C627-34E7-4C9A-AC10-F33ED0D4D7EB}"/>
              </a:ext>
            </a:extLst>
          </p:cNvPr>
          <p:cNvSpPr>
            <a:spLocks noGrp="1"/>
          </p:cNvSpPr>
          <p:nvPr>
            <p:ph sz="quarter" idx="23" hasCustomPrompt="1"/>
          </p:nvPr>
        </p:nvSpPr>
        <p:spPr>
          <a:xfrm>
            <a:off x="1444725" y="4362115"/>
            <a:ext cx="3117741" cy="639835"/>
          </a:xfrm>
        </p:spPr>
        <p:txBody>
          <a:bodyPr/>
          <a:lstStyle>
            <a:lvl1pPr marL="0" indent="0">
              <a:buNone/>
              <a:defRPr sz="12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Skriv här</a:t>
            </a:r>
          </a:p>
        </p:txBody>
      </p:sp>
      <p:sp>
        <p:nvSpPr>
          <p:cNvPr id="15" name="Content Placeholder 5">
            <a:extLst>
              <a:ext uri="{FF2B5EF4-FFF2-40B4-BE49-F238E27FC236}">
                <a16:creationId xmlns:a16="http://schemas.microsoft.com/office/drawing/2014/main" id="{D0CC754E-5555-4228-A7E8-896B14C6B526}"/>
              </a:ext>
            </a:extLst>
          </p:cNvPr>
          <p:cNvSpPr>
            <a:spLocks noGrp="1"/>
          </p:cNvSpPr>
          <p:nvPr>
            <p:ph sz="quarter" idx="24" hasCustomPrompt="1"/>
          </p:nvPr>
        </p:nvSpPr>
        <p:spPr>
          <a:xfrm>
            <a:off x="6535919" y="4362114"/>
            <a:ext cx="3117741" cy="639835"/>
          </a:xfrm>
        </p:spPr>
        <p:txBody>
          <a:bodyPr/>
          <a:lstStyle>
            <a:lvl1pPr marL="0" indent="0">
              <a:buNone/>
              <a:defRPr sz="12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Skriv här</a:t>
            </a:r>
          </a:p>
        </p:txBody>
      </p:sp>
      <p:sp>
        <p:nvSpPr>
          <p:cNvPr id="16" name="Content Placeholder 5">
            <a:extLst>
              <a:ext uri="{FF2B5EF4-FFF2-40B4-BE49-F238E27FC236}">
                <a16:creationId xmlns:a16="http://schemas.microsoft.com/office/drawing/2014/main" id="{29A6CF76-FA4F-481A-9DAA-F6A925A175BA}"/>
              </a:ext>
            </a:extLst>
          </p:cNvPr>
          <p:cNvSpPr>
            <a:spLocks noGrp="1"/>
          </p:cNvSpPr>
          <p:nvPr>
            <p:ph sz="quarter" idx="25" hasCustomPrompt="1"/>
          </p:nvPr>
        </p:nvSpPr>
        <p:spPr>
          <a:xfrm>
            <a:off x="6535918" y="5449100"/>
            <a:ext cx="3117741" cy="812421"/>
          </a:xfrm>
        </p:spPr>
        <p:txBody>
          <a:bodyPr/>
          <a:lstStyle>
            <a:lvl1pPr marL="0" indent="0">
              <a:buNone/>
              <a:defRPr sz="12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Skriv här</a:t>
            </a:r>
          </a:p>
        </p:txBody>
      </p:sp>
      <p:sp>
        <p:nvSpPr>
          <p:cNvPr id="17" name="Content Placeholder 5">
            <a:extLst>
              <a:ext uri="{FF2B5EF4-FFF2-40B4-BE49-F238E27FC236}">
                <a16:creationId xmlns:a16="http://schemas.microsoft.com/office/drawing/2014/main" id="{3B2683AD-BDC1-4DAB-811E-10D73B4BB78A}"/>
              </a:ext>
            </a:extLst>
          </p:cNvPr>
          <p:cNvSpPr>
            <a:spLocks noGrp="1"/>
          </p:cNvSpPr>
          <p:nvPr>
            <p:ph sz="quarter" idx="26" hasCustomPrompt="1"/>
          </p:nvPr>
        </p:nvSpPr>
        <p:spPr>
          <a:xfrm>
            <a:off x="1444725" y="5445107"/>
            <a:ext cx="3117741" cy="812421"/>
          </a:xfrm>
        </p:spPr>
        <p:txBody>
          <a:bodyPr/>
          <a:lstStyle>
            <a:lvl1pPr marL="0" indent="0">
              <a:buNone/>
              <a:defRPr sz="12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Skriv här</a:t>
            </a:r>
          </a:p>
        </p:txBody>
      </p:sp>
    </p:spTree>
    <p:extLst>
      <p:ext uri="{BB962C8B-B14F-4D97-AF65-F5344CB8AC3E}">
        <p14:creationId xmlns:p14="http://schemas.microsoft.com/office/powerpoint/2010/main" val="2674213938"/>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074" name="640B7EA4-D4FF-4A5E-83AC-333149C1D88C">
            <a:extLst>
              <a:ext uri="{FF2B5EF4-FFF2-40B4-BE49-F238E27FC236}">
                <a16:creationId xmlns:a16="http://schemas.microsoft.com/office/drawing/2014/main" id="{421B2CEE-F2C7-4270-A9B5-D9C70EC0156A}"/>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287415" cy="687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3C7B71D1-E8BD-4B38-8BBE-15B4C7D15FC5}"/>
              </a:ext>
            </a:extLst>
          </p:cNvPr>
          <p:cNvSpPr>
            <a:spLocks noGrp="1"/>
          </p:cNvSpPr>
          <p:nvPr>
            <p:ph type="dt" sz="half" idx="10"/>
          </p:nvPr>
        </p:nvSpPr>
        <p:spPr/>
        <p:txBody>
          <a:bodyPr/>
          <a:lstStyle/>
          <a:p>
            <a:fld id="{F92273A2-996C-4181-88C9-83780667A346}" type="datetime1">
              <a:rPr lang="en-US" smtClean="0"/>
              <a:t>1/27/2023</a:t>
            </a:fld>
            <a:endParaRPr lang="en-US" dirty="0"/>
          </a:p>
        </p:txBody>
      </p:sp>
      <p:sp>
        <p:nvSpPr>
          <p:cNvPr id="3" name="Footer Placeholder 2">
            <a:extLst>
              <a:ext uri="{FF2B5EF4-FFF2-40B4-BE49-F238E27FC236}">
                <a16:creationId xmlns:a16="http://schemas.microsoft.com/office/drawing/2014/main" id="{736685FD-993A-49EC-B09F-9952265667F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CDF668B-2BBA-478C-98BF-0BB40BF15A2C}"/>
              </a:ext>
            </a:extLst>
          </p:cNvPr>
          <p:cNvSpPr>
            <a:spLocks noGrp="1"/>
          </p:cNvSpPr>
          <p:nvPr>
            <p:ph type="sldNum" sz="quarter" idx="12"/>
          </p:nvPr>
        </p:nvSpPr>
        <p:spPr/>
        <p:txBody>
          <a:bodyPr/>
          <a:lstStyle/>
          <a:p>
            <a:fld id="{0EE4F9DF-443B-4423-836D-F323506610C5}" type="slidenum">
              <a:rPr lang="en-US" smtClean="0"/>
              <a:pPr/>
              <a:t>‹#›</a:t>
            </a:fld>
            <a:endParaRPr lang="en-US" dirty="0"/>
          </a:p>
        </p:txBody>
      </p:sp>
      <p:sp>
        <p:nvSpPr>
          <p:cNvPr id="5" name="Content Placeholder 5">
            <a:extLst>
              <a:ext uri="{FF2B5EF4-FFF2-40B4-BE49-F238E27FC236}">
                <a16:creationId xmlns:a16="http://schemas.microsoft.com/office/drawing/2014/main" id="{D8AFFF9D-7099-68A5-6013-7365284DAF16}"/>
              </a:ext>
            </a:extLst>
          </p:cNvPr>
          <p:cNvSpPr>
            <a:spLocks noGrp="1"/>
          </p:cNvSpPr>
          <p:nvPr>
            <p:ph sz="quarter" idx="4" hasCustomPrompt="1"/>
          </p:nvPr>
        </p:nvSpPr>
        <p:spPr>
          <a:xfrm>
            <a:off x="622657" y="2034691"/>
            <a:ext cx="3428558" cy="4045161"/>
          </a:xfrm>
        </p:spPr>
        <p:txBody>
          <a:bodyPr/>
          <a:lstStyle>
            <a:lvl1pPr marL="0" indent="0">
              <a:buNone/>
              <a:defRPr sz="14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Sammanfatta och beskriv nästa steg:</a:t>
            </a:r>
          </a:p>
        </p:txBody>
      </p:sp>
      <p:sp>
        <p:nvSpPr>
          <p:cNvPr id="11" name="Content Placeholder 5">
            <a:extLst>
              <a:ext uri="{FF2B5EF4-FFF2-40B4-BE49-F238E27FC236}">
                <a16:creationId xmlns:a16="http://schemas.microsoft.com/office/drawing/2014/main" id="{E84D90F8-6746-648A-2FB2-379165A2DC32}"/>
              </a:ext>
            </a:extLst>
          </p:cNvPr>
          <p:cNvSpPr>
            <a:spLocks noGrp="1"/>
          </p:cNvSpPr>
          <p:nvPr>
            <p:ph sz="quarter" idx="13" hasCustomPrompt="1"/>
          </p:nvPr>
        </p:nvSpPr>
        <p:spPr>
          <a:xfrm>
            <a:off x="4429428" y="2034690"/>
            <a:ext cx="3428558" cy="4045161"/>
          </a:xfrm>
        </p:spPr>
        <p:txBody>
          <a:bodyPr/>
          <a:lstStyle>
            <a:lvl1pPr marL="0" indent="0">
              <a:buNone/>
              <a:defRPr sz="14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Sammanfatta och beskriv nästa steg:</a:t>
            </a:r>
          </a:p>
        </p:txBody>
      </p:sp>
      <p:sp>
        <p:nvSpPr>
          <p:cNvPr id="12" name="Content Placeholder 5">
            <a:extLst>
              <a:ext uri="{FF2B5EF4-FFF2-40B4-BE49-F238E27FC236}">
                <a16:creationId xmlns:a16="http://schemas.microsoft.com/office/drawing/2014/main" id="{334CFB4B-23B0-57DE-5CD8-DBADD91575A4}"/>
              </a:ext>
            </a:extLst>
          </p:cNvPr>
          <p:cNvSpPr>
            <a:spLocks noGrp="1"/>
          </p:cNvSpPr>
          <p:nvPr>
            <p:ph sz="quarter" idx="14" hasCustomPrompt="1"/>
          </p:nvPr>
        </p:nvSpPr>
        <p:spPr>
          <a:xfrm>
            <a:off x="8236199" y="2034689"/>
            <a:ext cx="3428558" cy="4045161"/>
          </a:xfrm>
        </p:spPr>
        <p:txBody>
          <a:bodyPr/>
          <a:lstStyle>
            <a:lvl1pPr marL="0" indent="0">
              <a:buNone/>
              <a:defRPr sz="14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Sammanfatta och beskriv nästa steg:</a:t>
            </a:r>
          </a:p>
        </p:txBody>
      </p:sp>
    </p:spTree>
    <p:extLst>
      <p:ext uri="{BB962C8B-B14F-4D97-AF65-F5344CB8AC3E}">
        <p14:creationId xmlns:p14="http://schemas.microsoft.com/office/powerpoint/2010/main" val="2676474964"/>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B71D1-E8BD-4B38-8BBE-15B4C7D15FC5}"/>
              </a:ext>
            </a:extLst>
          </p:cNvPr>
          <p:cNvSpPr>
            <a:spLocks noGrp="1"/>
          </p:cNvSpPr>
          <p:nvPr>
            <p:ph type="dt" sz="half" idx="10"/>
          </p:nvPr>
        </p:nvSpPr>
        <p:spPr/>
        <p:txBody>
          <a:bodyPr/>
          <a:lstStyle/>
          <a:p>
            <a:fld id="{F92273A2-996C-4181-88C9-83780667A346}" type="datetime1">
              <a:rPr lang="en-US" smtClean="0"/>
              <a:t>1/27/2023</a:t>
            </a:fld>
            <a:endParaRPr lang="en-US" dirty="0"/>
          </a:p>
        </p:txBody>
      </p:sp>
      <p:sp>
        <p:nvSpPr>
          <p:cNvPr id="3" name="Footer Placeholder 2">
            <a:extLst>
              <a:ext uri="{FF2B5EF4-FFF2-40B4-BE49-F238E27FC236}">
                <a16:creationId xmlns:a16="http://schemas.microsoft.com/office/drawing/2014/main" id="{736685FD-993A-49EC-B09F-9952265667F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CDF668B-2BBA-478C-98BF-0BB40BF15A2C}"/>
              </a:ext>
            </a:extLst>
          </p:cNvPr>
          <p:cNvSpPr>
            <a:spLocks noGrp="1"/>
          </p:cNvSpPr>
          <p:nvPr>
            <p:ph type="sldNum" sz="quarter" idx="12"/>
          </p:nvPr>
        </p:nvSpPr>
        <p:spPr/>
        <p:txBody>
          <a:bodyPr/>
          <a:lstStyle/>
          <a:p>
            <a:fld id="{0EE4F9DF-443B-4423-836D-F323506610C5}" type="slidenum">
              <a:rPr lang="en-US" smtClean="0"/>
              <a:pPr/>
              <a:t>‹#›</a:t>
            </a:fld>
            <a:endParaRPr lang="en-US" dirty="0"/>
          </a:p>
        </p:txBody>
      </p:sp>
      <p:sp>
        <p:nvSpPr>
          <p:cNvPr id="5" name="Content Placeholder 5">
            <a:extLst>
              <a:ext uri="{FF2B5EF4-FFF2-40B4-BE49-F238E27FC236}">
                <a16:creationId xmlns:a16="http://schemas.microsoft.com/office/drawing/2014/main" id="{6C26BFF7-427C-4C55-B4DE-80DB53EF2FBB}"/>
              </a:ext>
            </a:extLst>
          </p:cNvPr>
          <p:cNvSpPr>
            <a:spLocks noGrp="1"/>
          </p:cNvSpPr>
          <p:nvPr>
            <p:ph sz="quarter" idx="4" hasCustomPrompt="1"/>
          </p:nvPr>
        </p:nvSpPr>
        <p:spPr>
          <a:xfrm>
            <a:off x="2677650" y="2349584"/>
            <a:ext cx="3583871" cy="1550242"/>
          </a:xfrm>
        </p:spPr>
        <p:txBody>
          <a:bodyPr/>
          <a:lstStyle>
            <a:lvl1pPr marL="0" indent="0">
              <a:buNone/>
              <a:defRPr sz="12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Beskrivning</a:t>
            </a:r>
          </a:p>
        </p:txBody>
      </p:sp>
      <p:sp>
        <p:nvSpPr>
          <p:cNvPr id="6" name="Content Placeholder 5">
            <a:extLst>
              <a:ext uri="{FF2B5EF4-FFF2-40B4-BE49-F238E27FC236}">
                <a16:creationId xmlns:a16="http://schemas.microsoft.com/office/drawing/2014/main" id="{54F940B1-5C07-4F34-AB2A-3AD85C32D7E1}"/>
              </a:ext>
            </a:extLst>
          </p:cNvPr>
          <p:cNvSpPr>
            <a:spLocks noGrp="1"/>
          </p:cNvSpPr>
          <p:nvPr>
            <p:ph sz="quarter" idx="13" hasCustomPrompt="1"/>
          </p:nvPr>
        </p:nvSpPr>
        <p:spPr>
          <a:xfrm>
            <a:off x="522855" y="4808169"/>
            <a:ext cx="4097590" cy="1309025"/>
          </a:xfrm>
        </p:spPr>
        <p:txBody>
          <a:bodyPr/>
          <a:lstStyle>
            <a:lvl1pPr marL="0" indent="0">
              <a:buNone/>
              <a:defRPr sz="12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Målsättning &amp; mätvärden</a:t>
            </a:r>
          </a:p>
        </p:txBody>
      </p:sp>
      <p:sp>
        <p:nvSpPr>
          <p:cNvPr id="7" name="Content Placeholder 5">
            <a:extLst>
              <a:ext uri="{FF2B5EF4-FFF2-40B4-BE49-F238E27FC236}">
                <a16:creationId xmlns:a16="http://schemas.microsoft.com/office/drawing/2014/main" id="{0B0BF1D7-9643-4B4A-8BC7-6027FF21CD82}"/>
              </a:ext>
            </a:extLst>
          </p:cNvPr>
          <p:cNvSpPr>
            <a:spLocks noGrp="1"/>
          </p:cNvSpPr>
          <p:nvPr>
            <p:ph sz="quarter" idx="14" hasCustomPrompt="1"/>
          </p:nvPr>
        </p:nvSpPr>
        <p:spPr>
          <a:xfrm>
            <a:off x="4750693" y="4808168"/>
            <a:ext cx="4097590" cy="1309025"/>
          </a:xfrm>
        </p:spPr>
        <p:txBody>
          <a:bodyPr/>
          <a:lstStyle>
            <a:lvl1pPr marL="0" indent="0">
              <a:buNone/>
              <a:defRPr sz="12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Aktiviteter</a:t>
            </a:r>
          </a:p>
        </p:txBody>
      </p:sp>
      <p:sp>
        <p:nvSpPr>
          <p:cNvPr id="8" name="Content Placeholder 5">
            <a:extLst>
              <a:ext uri="{FF2B5EF4-FFF2-40B4-BE49-F238E27FC236}">
                <a16:creationId xmlns:a16="http://schemas.microsoft.com/office/drawing/2014/main" id="{0BB05253-0066-4DBF-8BC0-9E7A72F1B9B0}"/>
              </a:ext>
            </a:extLst>
          </p:cNvPr>
          <p:cNvSpPr>
            <a:spLocks noGrp="1"/>
          </p:cNvSpPr>
          <p:nvPr>
            <p:ph sz="quarter" idx="15" hasCustomPrompt="1"/>
          </p:nvPr>
        </p:nvSpPr>
        <p:spPr>
          <a:xfrm>
            <a:off x="9041053" y="5181989"/>
            <a:ext cx="2628091" cy="935203"/>
          </a:xfrm>
        </p:spPr>
        <p:txBody>
          <a:bodyPr/>
          <a:lstStyle>
            <a:lvl1pPr marL="0" indent="0">
              <a:buNone/>
              <a:defRPr sz="12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Eventuell negativ påverkan</a:t>
            </a:r>
          </a:p>
        </p:txBody>
      </p:sp>
      <p:sp>
        <p:nvSpPr>
          <p:cNvPr id="9" name="Content Placeholder 5">
            <a:extLst>
              <a:ext uri="{FF2B5EF4-FFF2-40B4-BE49-F238E27FC236}">
                <a16:creationId xmlns:a16="http://schemas.microsoft.com/office/drawing/2014/main" id="{BE1E4F2B-B707-4718-801F-B94744AE8EE7}"/>
              </a:ext>
            </a:extLst>
          </p:cNvPr>
          <p:cNvSpPr>
            <a:spLocks noGrp="1"/>
          </p:cNvSpPr>
          <p:nvPr>
            <p:ph sz="quarter" idx="16" hasCustomPrompt="1"/>
          </p:nvPr>
        </p:nvSpPr>
        <p:spPr>
          <a:xfrm>
            <a:off x="9041053" y="1592630"/>
            <a:ext cx="2628091" cy="878067"/>
          </a:xfrm>
        </p:spPr>
        <p:txBody>
          <a:bodyPr/>
          <a:lstStyle>
            <a:lvl1pPr marL="0" indent="0">
              <a:buNone/>
              <a:defRPr sz="12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Vilket värde skapas?</a:t>
            </a:r>
          </a:p>
        </p:txBody>
      </p:sp>
      <p:sp>
        <p:nvSpPr>
          <p:cNvPr id="10" name="Content Placeholder 5">
            <a:extLst>
              <a:ext uri="{FF2B5EF4-FFF2-40B4-BE49-F238E27FC236}">
                <a16:creationId xmlns:a16="http://schemas.microsoft.com/office/drawing/2014/main" id="{CEEBAC5E-72FF-44F6-AB13-DA471283C183}"/>
              </a:ext>
            </a:extLst>
          </p:cNvPr>
          <p:cNvSpPr>
            <a:spLocks noGrp="1"/>
          </p:cNvSpPr>
          <p:nvPr>
            <p:ph sz="quarter" idx="17" hasCustomPrompt="1"/>
          </p:nvPr>
        </p:nvSpPr>
        <p:spPr>
          <a:xfrm>
            <a:off x="9041053" y="2997537"/>
            <a:ext cx="2628091" cy="1677410"/>
          </a:xfrm>
        </p:spPr>
        <p:txBody>
          <a:bodyPr/>
          <a:lstStyle>
            <a:lvl1pPr marL="0" indent="0">
              <a:buNone/>
              <a:defRPr sz="12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Agenda 2030</a:t>
            </a:r>
          </a:p>
          <a:p>
            <a:pPr lvl="0"/>
            <a:endParaRPr lang="sv-SE" dirty="0"/>
          </a:p>
          <a:p>
            <a:pPr lvl="0"/>
            <a:r>
              <a:rPr lang="sv-SE" dirty="0"/>
              <a:t>ISO 26000</a:t>
            </a:r>
          </a:p>
          <a:p>
            <a:pPr lvl="0"/>
            <a:r>
              <a:rPr lang="sv-SE" dirty="0"/>
              <a:t>EGF</a:t>
            </a:r>
          </a:p>
        </p:txBody>
      </p:sp>
      <p:sp>
        <p:nvSpPr>
          <p:cNvPr id="11" name="TextBox 9">
            <a:extLst>
              <a:ext uri="{FF2B5EF4-FFF2-40B4-BE49-F238E27FC236}">
                <a16:creationId xmlns:a16="http://schemas.microsoft.com/office/drawing/2014/main" id="{D281600A-3A6C-4503-B320-8B1814C42428}"/>
              </a:ext>
            </a:extLst>
          </p:cNvPr>
          <p:cNvSpPr txBox="1"/>
          <p:nvPr userDrawn="1"/>
        </p:nvSpPr>
        <p:spPr bwMode="gray">
          <a:xfrm>
            <a:off x="462454" y="313696"/>
            <a:ext cx="8881243" cy="503590"/>
          </a:xfrm>
          <a:prstGeom prst="rect">
            <a:avLst/>
          </a:prstGeom>
        </p:spPr>
        <p:txBody>
          <a:bodyPr vert="horz"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2700" b="1" i="0" u="none" strike="noStrike" kern="1200" cap="none" spc="0" normalizeH="0" baseline="0" noProof="1">
                <a:ln>
                  <a:noFill/>
                </a:ln>
                <a:solidFill>
                  <a:srgbClr val="323232"/>
                </a:solidFill>
                <a:effectLst/>
                <a:uLnTx/>
                <a:uFillTx/>
                <a:latin typeface="Sofia Pro" panose="020B0000000000000000" pitchFamily="34" charset="77"/>
                <a:ea typeface="+mn-ea"/>
                <a:cs typeface="+mn-cs"/>
              </a:rPr>
              <a:t>Vårt bidrag till hållbar utveckling</a:t>
            </a:r>
          </a:p>
        </p:txBody>
      </p:sp>
      <p:sp>
        <p:nvSpPr>
          <p:cNvPr id="12" name="TextBox 10">
            <a:extLst>
              <a:ext uri="{FF2B5EF4-FFF2-40B4-BE49-F238E27FC236}">
                <a16:creationId xmlns:a16="http://schemas.microsoft.com/office/drawing/2014/main" id="{18C80619-0C35-4831-A08D-8317876F512A}"/>
              </a:ext>
            </a:extLst>
          </p:cNvPr>
          <p:cNvSpPr txBox="1"/>
          <p:nvPr userDrawn="1"/>
        </p:nvSpPr>
        <p:spPr bwMode="gray">
          <a:xfrm>
            <a:off x="462454" y="797174"/>
            <a:ext cx="10438909" cy="318924"/>
          </a:xfrm>
          <a:prstGeom prst="rect">
            <a:avLst/>
          </a:prstGeom>
        </p:spPr>
        <p:txBody>
          <a:bodyPr vert="horz"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1">
                <a:ln>
                  <a:noFill/>
                </a:ln>
                <a:solidFill>
                  <a:srgbClr val="323232">
                    <a:lumMod val="50000"/>
                    <a:lumOff val="50000"/>
                  </a:srgbClr>
                </a:solidFill>
                <a:effectLst/>
                <a:uLnTx/>
                <a:uFillTx/>
                <a:latin typeface="Sofia Pro" panose="020B0000000000000000" pitchFamily="34" charset="77"/>
                <a:ea typeface="+mn-ea"/>
                <a:cs typeface="+mn-cs"/>
              </a:rPr>
              <a:t>Underrubrik</a:t>
            </a:r>
          </a:p>
        </p:txBody>
      </p:sp>
      <p:sp>
        <p:nvSpPr>
          <p:cNvPr id="13" name="TextBox 11">
            <a:extLst>
              <a:ext uri="{FF2B5EF4-FFF2-40B4-BE49-F238E27FC236}">
                <a16:creationId xmlns:a16="http://schemas.microsoft.com/office/drawing/2014/main" id="{07EC8E13-6839-443F-A652-9416F0F238B4}"/>
              </a:ext>
            </a:extLst>
          </p:cNvPr>
          <p:cNvSpPr txBox="1"/>
          <p:nvPr userDrawn="1"/>
        </p:nvSpPr>
        <p:spPr bwMode="gray">
          <a:xfrm>
            <a:off x="8928571" y="1314498"/>
            <a:ext cx="2392724" cy="256393"/>
          </a:xfrm>
          <a:prstGeom prst="rect">
            <a:avLst/>
          </a:prstGeom>
        </p:spPr>
        <p:txBody>
          <a:bodyPr vert="horz"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1">
                <a:ln>
                  <a:noFill/>
                </a:ln>
                <a:solidFill>
                  <a:srgbClr val="00BE5F"/>
                </a:solidFill>
                <a:effectLst/>
                <a:uLnTx/>
                <a:uFillTx/>
                <a:latin typeface="Sofia Pro" panose="020B0000000000000000" pitchFamily="34" charset="77"/>
                <a:ea typeface="+mn-ea"/>
                <a:cs typeface="+mn-cs"/>
              </a:rPr>
              <a:t>Vilket värde skapas:</a:t>
            </a:r>
          </a:p>
        </p:txBody>
      </p:sp>
      <p:sp>
        <p:nvSpPr>
          <p:cNvPr id="14" name="TextBox 12">
            <a:extLst>
              <a:ext uri="{FF2B5EF4-FFF2-40B4-BE49-F238E27FC236}">
                <a16:creationId xmlns:a16="http://schemas.microsoft.com/office/drawing/2014/main" id="{3D0154D3-1ADD-4442-93CE-60882B882CAE}"/>
              </a:ext>
            </a:extLst>
          </p:cNvPr>
          <p:cNvSpPr txBox="1"/>
          <p:nvPr userDrawn="1"/>
        </p:nvSpPr>
        <p:spPr bwMode="gray">
          <a:xfrm>
            <a:off x="8961276" y="2586753"/>
            <a:ext cx="2392724" cy="442035"/>
          </a:xfrm>
          <a:prstGeom prst="rect">
            <a:avLst/>
          </a:prstGeom>
        </p:spPr>
        <p:txBody>
          <a:bodyPr vert="horz"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1">
                <a:ln>
                  <a:noFill/>
                </a:ln>
                <a:solidFill>
                  <a:srgbClr val="00BE5F"/>
                </a:solidFill>
                <a:effectLst/>
                <a:uLnTx/>
                <a:uFillTx/>
                <a:latin typeface="Sofia Pro" panose="020B0000000000000000" pitchFamily="34" charset="77"/>
                <a:ea typeface="+mn-ea"/>
                <a:cs typeface="+mn-cs"/>
              </a:rPr>
              <a:t>Insatsen stöttar följande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1" i="0" u="none" strike="noStrike" kern="1200" cap="none" spc="0" normalizeH="0" baseline="0" noProof="1">
                <a:ln>
                  <a:noFill/>
                </a:ln>
                <a:solidFill>
                  <a:srgbClr val="00BE5F"/>
                </a:solidFill>
                <a:effectLst/>
                <a:uLnTx/>
                <a:uFillTx/>
                <a:latin typeface="Sofia Pro" panose="020B0000000000000000" pitchFamily="34" charset="77"/>
                <a:ea typeface="+mn-ea"/>
                <a:cs typeface="+mn-cs"/>
              </a:rPr>
              <a:t>hållbarhetsområden:</a:t>
            </a:r>
          </a:p>
        </p:txBody>
      </p:sp>
      <p:sp>
        <p:nvSpPr>
          <p:cNvPr id="15" name="TextBox 13">
            <a:extLst>
              <a:ext uri="{FF2B5EF4-FFF2-40B4-BE49-F238E27FC236}">
                <a16:creationId xmlns:a16="http://schemas.microsoft.com/office/drawing/2014/main" id="{DED92336-3A12-40F9-92F3-643CBFC9F9A6}"/>
              </a:ext>
            </a:extLst>
          </p:cNvPr>
          <p:cNvSpPr txBox="1"/>
          <p:nvPr userDrawn="1"/>
        </p:nvSpPr>
        <p:spPr bwMode="gray">
          <a:xfrm>
            <a:off x="8978531" y="4801509"/>
            <a:ext cx="2392724" cy="380480"/>
          </a:xfrm>
          <a:prstGeom prst="rect">
            <a:avLst/>
          </a:prstGeom>
        </p:spPr>
        <p:txBody>
          <a:bodyPr vert="horz"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000" b="1" i="0" u="none" strike="noStrike" kern="1200" cap="none" spc="0" normalizeH="0" baseline="0" noProof="1">
                <a:ln>
                  <a:noFill/>
                </a:ln>
                <a:solidFill>
                  <a:srgbClr val="00BE5F"/>
                </a:solidFill>
                <a:effectLst/>
                <a:uLnTx/>
                <a:uFillTx/>
                <a:latin typeface="Sofia Pro" panose="020B0000000000000000" pitchFamily="34" charset="77"/>
                <a:ea typeface="+mn-ea"/>
                <a:cs typeface="+mn-cs"/>
              </a:rPr>
              <a:t>Eventuell negativ påverkan på andra hållbarhetsområden:</a:t>
            </a:r>
          </a:p>
        </p:txBody>
      </p:sp>
      <p:sp>
        <p:nvSpPr>
          <p:cNvPr id="16" name="TextBox 19">
            <a:extLst>
              <a:ext uri="{FF2B5EF4-FFF2-40B4-BE49-F238E27FC236}">
                <a16:creationId xmlns:a16="http://schemas.microsoft.com/office/drawing/2014/main" id="{78AB79E0-910A-4A46-9595-DF4F585002C8}"/>
              </a:ext>
            </a:extLst>
          </p:cNvPr>
          <p:cNvSpPr txBox="1"/>
          <p:nvPr userDrawn="1"/>
        </p:nvSpPr>
        <p:spPr bwMode="gray">
          <a:xfrm>
            <a:off x="462455" y="1707599"/>
            <a:ext cx="5816426" cy="395869"/>
          </a:xfrm>
          <a:prstGeom prst="rect">
            <a:avLst/>
          </a:prstGeom>
        </p:spPr>
        <p:txBody>
          <a:bodyPr vert="horz"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2100" b="1" i="0" u="none" strike="noStrike" kern="1200" cap="none" spc="0" normalizeH="0" baseline="0" noProof="1">
                <a:ln>
                  <a:noFill/>
                </a:ln>
                <a:solidFill>
                  <a:srgbClr val="323232"/>
                </a:solidFill>
                <a:effectLst/>
                <a:uLnTx/>
                <a:uFillTx/>
                <a:latin typeface="Sofia Pro" panose="020B0000000000000000" pitchFamily="34" charset="77"/>
                <a:ea typeface="+mn-ea"/>
                <a:cs typeface="+mn-cs"/>
              </a:rPr>
              <a:t>Fokusområde</a:t>
            </a:r>
          </a:p>
        </p:txBody>
      </p:sp>
      <p:sp>
        <p:nvSpPr>
          <p:cNvPr id="17" name="TextBox 20">
            <a:extLst>
              <a:ext uri="{FF2B5EF4-FFF2-40B4-BE49-F238E27FC236}">
                <a16:creationId xmlns:a16="http://schemas.microsoft.com/office/drawing/2014/main" id="{67D640EA-71AC-4D69-9D44-591720ADD6AF}"/>
              </a:ext>
            </a:extLst>
          </p:cNvPr>
          <p:cNvSpPr txBox="1"/>
          <p:nvPr userDrawn="1"/>
        </p:nvSpPr>
        <p:spPr bwMode="gray">
          <a:xfrm>
            <a:off x="462455" y="4269218"/>
            <a:ext cx="4143000" cy="395869"/>
          </a:xfrm>
          <a:prstGeom prst="rect">
            <a:avLst/>
          </a:prstGeom>
        </p:spPr>
        <p:txBody>
          <a:bodyPr vert="horz"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2100" b="1" i="0" u="none" strike="noStrike" kern="1200" cap="none" spc="0" normalizeH="0" baseline="0" noProof="1">
                <a:ln>
                  <a:noFill/>
                </a:ln>
                <a:solidFill>
                  <a:srgbClr val="323232"/>
                </a:solidFill>
                <a:effectLst/>
                <a:uLnTx/>
                <a:uFillTx/>
                <a:latin typeface="Sofia Pro" panose="020B0000000000000000" pitchFamily="34" charset="77"/>
                <a:ea typeface="+mn-ea"/>
                <a:cs typeface="+mn-cs"/>
              </a:rPr>
              <a:t>Hållbarhetsmål</a:t>
            </a:r>
          </a:p>
        </p:txBody>
      </p:sp>
      <p:sp>
        <p:nvSpPr>
          <p:cNvPr id="18" name="TextBox 21">
            <a:extLst>
              <a:ext uri="{FF2B5EF4-FFF2-40B4-BE49-F238E27FC236}">
                <a16:creationId xmlns:a16="http://schemas.microsoft.com/office/drawing/2014/main" id="{69C633AF-865E-4A7A-901E-F9022960B821}"/>
              </a:ext>
            </a:extLst>
          </p:cNvPr>
          <p:cNvSpPr txBox="1"/>
          <p:nvPr userDrawn="1"/>
        </p:nvSpPr>
        <p:spPr bwMode="gray">
          <a:xfrm>
            <a:off x="4688767" y="4328136"/>
            <a:ext cx="4143000" cy="395869"/>
          </a:xfrm>
          <a:prstGeom prst="rect">
            <a:avLst/>
          </a:prstGeom>
        </p:spPr>
        <p:txBody>
          <a:bodyPr vert="horz"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2100" b="1" i="0" u="none" strike="noStrike" kern="1200" cap="none" spc="0" normalizeH="0" baseline="0" noProof="1">
                <a:ln>
                  <a:noFill/>
                </a:ln>
                <a:solidFill>
                  <a:srgbClr val="323232"/>
                </a:solidFill>
                <a:effectLst/>
                <a:uLnTx/>
                <a:uFillTx/>
                <a:latin typeface="Sofia Pro" panose="020B0000000000000000" pitchFamily="34" charset="77"/>
                <a:ea typeface="+mn-ea"/>
                <a:cs typeface="+mn-cs"/>
              </a:rPr>
              <a:t>Aktiviteter</a:t>
            </a:r>
          </a:p>
        </p:txBody>
      </p:sp>
    </p:spTree>
    <p:extLst>
      <p:ext uri="{BB962C8B-B14F-4D97-AF65-F5344CB8AC3E}">
        <p14:creationId xmlns:p14="http://schemas.microsoft.com/office/powerpoint/2010/main" val="3830125552"/>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B71D1-E8BD-4B38-8BBE-15B4C7D15FC5}"/>
              </a:ext>
            </a:extLst>
          </p:cNvPr>
          <p:cNvSpPr>
            <a:spLocks noGrp="1"/>
          </p:cNvSpPr>
          <p:nvPr>
            <p:ph type="dt" sz="half" idx="10"/>
          </p:nvPr>
        </p:nvSpPr>
        <p:spPr/>
        <p:txBody>
          <a:bodyPr/>
          <a:lstStyle/>
          <a:p>
            <a:fld id="{F92273A2-996C-4181-88C9-83780667A346}" type="datetime1">
              <a:rPr lang="en-US" smtClean="0"/>
              <a:t>1/27/2023</a:t>
            </a:fld>
            <a:endParaRPr lang="en-US" dirty="0"/>
          </a:p>
        </p:txBody>
      </p:sp>
      <p:sp>
        <p:nvSpPr>
          <p:cNvPr id="3" name="Footer Placeholder 2">
            <a:extLst>
              <a:ext uri="{FF2B5EF4-FFF2-40B4-BE49-F238E27FC236}">
                <a16:creationId xmlns:a16="http://schemas.microsoft.com/office/drawing/2014/main" id="{736685FD-993A-49EC-B09F-9952265667F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CDF668B-2BBA-478C-98BF-0BB40BF15A2C}"/>
              </a:ext>
            </a:extLst>
          </p:cNvPr>
          <p:cNvSpPr>
            <a:spLocks noGrp="1"/>
          </p:cNvSpPr>
          <p:nvPr>
            <p:ph type="sldNum" sz="quarter" idx="12"/>
          </p:nvPr>
        </p:nvSpPr>
        <p:spPr/>
        <p:txBody>
          <a:bodyPr/>
          <a:lstStyle/>
          <a:p>
            <a:fld id="{0EE4F9DF-443B-4423-836D-F323506610C5}" type="slidenum">
              <a:rPr lang="en-US" smtClean="0"/>
              <a:pPr/>
              <a:t>‹#›</a:t>
            </a:fld>
            <a:endParaRPr lang="en-US" dirty="0"/>
          </a:p>
        </p:txBody>
      </p:sp>
      <p:sp>
        <p:nvSpPr>
          <p:cNvPr id="5" name="Content Placeholder 5">
            <a:extLst>
              <a:ext uri="{FF2B5EF4-FFF2-40B4-BE49-F238E27FC236}">
                <a16:creationId xmlns:a16="http://schemas.microsoft.com/office/drawing/2014/main" id="{6C26BFF7-427C-4C55-B4DE-80DB53EF2FBB}"/>
              </a:ext>
            </a:extLst>
          </p:cNvPr>
          <p:cNvSpPr>
            <a:spLocks noGrp="1"/>
          </p:cNvSpPr>
          <p:nvPr>
            <p:ph sz="quarter" idx="4" hasCustomPrompt="1"/>
          </p:nvPr>
        </p:nvSpPr>
        <p:spPr>
          <a:xfrm>
            <a:off x="2677650" y="2349584"/>
            <a:ext cx="3583871" cy="1550242"/>
          </a:xfrm>
        </p:spPr>
        <p:txBody>
          <a:bodyPr/>
          <a:lstStyle>
            <a:lvl1pPr marL="0" indent="0">
              <a:buNone/>
              <a:defRPr sz="12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Beskrivning</a:t>
            </a:r>
          </a:p>
        </p:txBody>
      </p:sp>
      <p:sp>
        <p:nvSpPr>
          <p:cNvPr id="6" name="Content Placeholder 5">
            <a:extLst>
              <a:ext uri="{FF2B5EF4-FFF2-40B4-BE49-F238E27FC236}">
                <a16:creationId xmlns:a16="http://schemas.microsoft.com/office/drawing/2014/main" id="{54F940B1-5C07-4F34-AB2A-3AD85C32D7E1}"/>
              </a:ext>
            </a:extLst>
          </p:cNvPr>
          <p:cNvSpPr>
            <a:spLocks noGrp="1"/>
          </p:cNvSpPr>
          <p:nvPr>
            <p:ph sz="quarter" idx="13" hasCustomPrompt="1"/>
          </p:nvPr>
        </p:nvSpPr>
        <p:spPr>
          <a:xfrm>
            <a:off x="522855" y="4808169"/>
            <a:ext cx="4097590" cy="1309025"/>
          </a:xfrm>
        </p:spPr>
        <p:txBody>
          <a:bodyPr/>
          <a:lstStyle>
            <a:lvl1pPr marL="0" indent="0">
              <a:buNone/>
              <a:defRPr sz="12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Målsättning &amp; mätvärden</a:t>
            </a:r>
          </a:p>
        </p:txBody>
      </p:sp>
      <p:sp>
        <p:nvSpPr>
          <p:cNvPr id="7" name="Content Placeholder 5">
            <a:extLst>
              <a:ext uri="{FF2B5EF4-FFF2-40B4-BE49-F238E27FC236}">
                <a16:creationId xmlns:a16="http://schemas.microsoft.com/office/drawing/2014/main" id="{0B0BF1D7-9643-4B4A-8BC7-6027FF21CD82}"/>
              </a:ext>
            </a:extLst>
          </p:cNvPr>
          <p:cNvSpPr>
            <a:spLocks noGrp="1"/>
          </p:cNvSpPr>
          <p:nvPr>
            <p:ph sz="quarter" idx="14" hasCustomPrompt="1"/>
          </p:nvPr>
        </p:nvSpPr>
        <p:spPr>
          <a:xfrm>
            <a:off x="4750693" y="4808168"/>
            <a:ext cx="4097590" cy="1309025"/>
          </a:xfrm>
        </p:spPr>
        <p:txBody>
          <a:bodyPr/>
          <a:lstStyle>
            <a:lvl1pPr marL="0" indent="0">
              <a:buNone/>
              <a:defRPr sz="12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Aktiviteter</a:t>
            </a:r>
          </a:p>
        </p:txBody>
      </p:sp>
      <p:sp>
        <p:nvSpPr>
          <p:cNvPr id="8" name="Content Placeholder 5">
            <a:extLst>
              <a:ext uri="{FF2B5EF4-FFF2-40B4-BE49-F238E27FC236}">
                <a16:creationId xmlns:a16="http://schemas.microsoft.com/office/drawing/2014/main" id="{0BB05253-0066-4DBF-8BC0-9E7A72F1B9B0}"/>
              </a:ext>
            </a:extLst>
          </p:cNvPr>
          <p:cNvSpPr>
            <a:spLocks noGrp="1"/>
          </p:cNvSpPr>
          <p:nvPr>
            <p:ph sz="quarter" idx="15" hasCustomPrompt="1"/>
          </p:nvPr>
        </p:nvSpPr>
        <p:spPr>
          <a:xfrm>
            <a:off x="9041053" y="5181989"/>
            <a:ext cx="2628091" cy="935203"/>
          </a:xfrm>
        </p:spPr>
        <p:txBody>
          <a:bodyPr/>
          <a:lstStyle>
            <a:lvl1pPr marL="0" indent="0">
              <a:buNone/>
              <a:defRPr sz="12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Eventuell negativ påverkan</a:t>
            </a:r>
          </a:p>
        </p:txBody>
      </p:sp>
      <p:sp>
        <p:nvSpPr>
          <p:cNvPr id="9" name="Content Placeholder 5">
            <a:extLst>
              <a:ext uri="{FF2B5EF4-FFF2-40B4-BE49-F238E27FC236}">
                <a16:creationId xmlns:a16="http://schemas.microsoft.com/office/drawing/2014/main" id="{BE1E4F2B-B707-4718-801F-B94744AE8EE7}"/>
              </a:ext>
            </a:extLst>
          </p:cNvPr>
          <p:cNvSpPr>
            <a:spLocks noGrp="1"/>
          </p:cNvSpPr>
          <p:nvPr>
            <p:ph sz="quarter" idx="16" hasCustomPrompt="1"/>
          </p:nvPr>
        </p:nvSpPr>
        <p:spPr>
          <a:xfrm>
            <a:off x="9041053" y="1592630"/>
            <a:ext cx="2628091" cy="878067"/>
          </a:xfrm>
        </p:spPr>
        <p:txBody>
          <a:bodyPr/>
          <a:lstStyle>
            <a:lvl1pPr marL="0" indent="0">
              <a:buNone/>
              <a:defRPr sz="12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Vilket värde skapas?</a:t>
            </a:r>
          </a:p>
        </p:txBody>
      </p:sp>
      <p:sp>
        <p:nvSpPr>
          <p:cNvPr id="10" name="Content Placeholder 5">
            <a:extLst>
              <a:ext uri="{FF2B5EF4-FFF2-40B4-BE49-F238E27FC236}">
                <a16:creationId xmlns:a16="http://schemas.microsoft.com/office/drawing/2014/main" id="{CEEBAC5E-72FF-44F6-AB13-DA471283C183}"/>
              </a:ext>
            </a:extLst>
          </p:cNvPr>
          <p:cNvSpPr>
            <a:spLocks noGrp="1"/>
          </p:cNvSpPr>
          <p:nvPr>
            <p:ph sz="quarter" idx="17" hasCustomPrompt="1"/>
          </p:nvPr>
        </p:nvSpPr>
        <p:spPr>
          <a:xfrm>
            <a:off x="9041053" y="2997537"/>
            <a:ext cx="2628091" cy="1677410"/>
          </a:xfrm>
        </p:spPr>
        <p:txBody>
          <a:bodyPr/>
          <a:lstStyle>
            <a:lvl1pPr marL="0" indent="0">
              <a:buNone/>
              <a:defRPr sz="12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Agenda 2030</a:t>
            </a:r>
          </a:p>
          <a:p>
            <a:pPr lvl="0"/>
            <a:endParaRPr lang="sv-SE" dirty="0"/>
          </a:p>
          <a:p>
            <a:pPr lvl="0"/>
            <a:r>
              <a:rPr lang="sv-SE" dirty="0"/>
              <a:t>ISO 26000</a:t>
            </a:r>
          </a:p>
          <a:p>
            <a:pPr lvl="0"/>
            <a:r>
              <a:rPr lang="sv-SE" dirty="0"/>
              <a:t>EGF</a:t>
            </a:r>
          </a:p>
        </p:txBody>
      </p:sp>
    </p:spTree>
    <p:extLst>
      <p:ext uri="{BB962C8B-B14F-4D97-AF65-F5344CB8AC3E}">
        <p14:creationId xmlns:p14="http://schemas.microsoft.com/office/powerpoint/2010/main" val="3611504574"/>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om">
    <p:bg>
      <p:bgPr>
        <a:blipFill>
          <a:blip r:embed="rId2"/>
          <a:stretch>
            <a:fillRect/>
          </a:stretch>
        </a:blipFill>
        <a:effectLst/>
      </p:bgPr>
    </p:bg>
    <p:spTree>
      <p:nvGrpSpPr>
        <p:cNvPr id="1" name=""/>
        <p:cNvGrpSpPr/>
        <p:nvPr/>
      </p:nvGrpSpPr>
      <p:grpSpPr>
        <a:xfrm>
          <a:off x="0" y="0"/>
          <a:ext cx="0" cy="0"/>
          <a:chOff x="0" y="0"/>
          <a:chExt cx="0" cy="0"/>
        </a:xfrm>
      </p:grpSpPr>
      <p:pic>
        <p:nvPicPr>
          <p:cNvPr id="2050" name="5958122B-DE45-46AD-B3EE-6B73D2A51AAC">
            <a:extLst>
              <a:ext uri="{FF2B5EF4-FFF2-40B4-BE49-F238E27FC236}">
                <a16:creationId xmlns:a16="http://schemas.microsoft.com/office/drawing/2014/main" id="{CFD6F5EF-D40B-4F14-9592-41FAE5CF58B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94154" cy="685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3C7B71D1-E8BD-4B38-8BBE-15B4C7D15FC5}"/>
              </a:ext>
            </a:extLst>
          </p:cNvPr>
          <p:cNvSpPr>
            <a:spLocks noGrp="1"/>
          </p:cNvSpPr>
          <p:nvPr>
            <p:ph type="dt" sz="half" idx="10"/>
          </p:nvPr>
        </p:nvSpPr>
        <p:spPr/>
        <p:txBody>
          <a:bodyPr/>
          <a:lstStyle/>
          <a:p>
            <a:fld id="{F92273A2-996C-4181-88C9-83780667A346}" type="datetime1">
              <a:rPr lang="en-US" smtClean="0"/>
              <a:t>1/27/2023</a:t>
            </a:fld>
            <a:endParaRPr lang="en-US" dirty="0"/>
          </a:p>
        </p:txBody>
      </p:sp>
      <p:sp>
        <p:nvSpPr>
          <p:cNvPr id="3" name="Footer Placeholder 2">
            <a:extLst>
              <a:ext uri="{FF2B5EF4-FFF2-40B4-BE49-F238E27FC236}">
                <a16:creationId xmlns:a16="http://schemas.microsoft.com/office/drawing/2014/main" id="{736685FD-993A-49EC-B09F-9952265667F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CDF668B-2BBA-478C-98BF-0BB40BF15A2C}"/>
              </a:ext>
            </a:extLst>
          </p:cNvPr>
          <p:cNvSpPr>
            <a:spLocks noGrp="1"/>
          </p:cNvSpPr>
          <p:nvPr>
            <p:ph type="sldNum" sz="quarter" idx="12"/>
          </p:nvPr>
        </p:nvSpPr>
        <p:spPr/>
        <p:txBody>
          <a:bodyPr/>
          <a:lstStyle/>
          <a:p>
            <a:fld id="{0EE4F9DF-443B-4423-836D-F323506610C5}" type="slidenum">
              <a:rPr lang="en-US" smtClean="0"/>
              <a:pPr/>
              <a:t>‹#›</a:t>
            </a:fld>
            <a:endParaRPr lang="en-US" dirty="0"/>
          </a:p>
        </p:txBody>
      </p:sp>
      <p:sp>
        <p:nvSpPr>
          <p:cNvPr id="9" name="Content Placeholder 5">
            <a:extLst>
              <a:ext uri="{FF2B5EF4-FFF2-40B4-BE49-F238E27FC236}">
                <a16:creationId xmlns:a16="http://schemas.microsoft.com/office/drawing/2014/main" id="{7DBCB531-F19D-4D8B-BC9A-8233C506AFB9}"/>
              </a:ext>
            </a:extLst>
          </p:cNvPr>
          <p:cNvSpPr>
            <a:spLocks noGrp="1"/>
          </p:cNvSpPr>
          <p:nvPr>
            <p:ph sz="quarter" idx="4" hasCustomPrompt="1"/>
          </p:nvPr>
        </p:nvSpPr>
        <p:spPr>
          <a:xfrm>
            <a:off x="6456363" y="1986246"/>
            <a:ext cx="5364225" cy="3963705"/>
          </a:xfrm>
        </p:spPr>
        <p:txBody>
          <a:bodyPr/>
          <a:lstStyle>
            <a:lvl1pPr marL="0" indent="0">
              <a:buNone/>
              <a:defRPr sz="14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Reflektioner</a:t>
            </a:r>
          </a:p>
        </p:txBody>
      </p:sp>
    </p:spTree>
    <p:extLst>
      <p:ext uri="{BB962C8B-B14F-4D97-AF65-F5344CB8AC3E}">
        <p14:creationId xmlns:p14="http://schemas.microsoft.com/office/powerpoint/2010/main" val="165168582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Rubrikbild, eget foto">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02655C08-7313-4CF0-95E3-9ECCF655E9CD}"/>
              </a:ext>
            </a:extLst>
          </p:cNvPr>
          <p:cNvSpPr/>
          <p:nvPr/>
        </p:nvSpPr>
        <p:spPr bwMode="gray">
          <a:xfrm>
            <a:off x="0" y="4616450"/>
            <a:ext cx="9953624" cy="2241551"/>
          </a:xfrm>
          <a:prstGeom prst="rect">
            <a:avLst/>
          </a:prstGeom>
          <a:solidFill>
            <a:schemeClr val="accent2"/>
          </a:solidFill>
        </p:spPr>
        <p:txBody>
          <a:bodyPr vert="horz" lIns="72000" tIns="0" rIns="72000" bIns="0" rtlCol="0" anchor="ctr" anchorCtr="1">
            <a:no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2" name="Title 1">
            <a:extLst>
              <a:ext uri="{FF2B5EF4-FFF2-40B4-BE49-F238E27FC236}">
                <a16:creationId xmlns:a16="http://schemas.microsoft.com/office/drawing/2014/main" id="{89C336C7-1062-4755-9F14-88CCB31D6348}"/>
              </a:ext>
            </a:extLst>
          </p:cNvPr>
          <p:cNvSpPr>
            <a:spLocks noGrp="1"/>
          </p:cNvSpPr>
          <p:nvPr>
            <p:ph type="ctrTitle"/>
          </p:nvPr>
        </p:nvSpPr>
        <p:spPr>
          <a:xfrm>
            <a:off x="695325" y="5023813"/>
            <a:ext cx="8569326" cy="997196"/>
          </a:xfrm>
        </p:spPr>
        <p:txBody>
          <a:bodyPr anchor="b"/>
          <a:lstStyle>
            <a:lvl1pPr algn="l">
              <a:defRPr sz="3600">
                <a:solidFill>
                  <a:schemeClr val="bg1"/>
                </a:solidFill>
              </a:defRPr>
            </a:lvl1pPr>
          </a:lstStyle>
          <a:p>
            <a:r>
              <a:rPr lang="sv-SE"/>
              <a:t>Klicka här för att ändra mall för rubrikformat</a:t>
            </a:r>
            <a:endParaRPr lang="en-US" dirty="0"/>
          </a:p>
        </p:txBody>
      </p:sp>
      <p:sp>
        <p:nvSpPr>
          <p:cNvPr id="3" name="Subtitle 2">
            <a:extLst>
              <a:ext uri="{FF2B5EF4-FFF2-40B4-BE49-F238E27FC236}">
                <a16:creationId xmlns:a16="http://schemas.microsoft.com/office/drawing/2014/main" id="{2B189DC8-C783-4EFF-9C84-0B64C266971C}"/>
              </a:ext>
            </a:extLst>
          </p:cNvPr>
          <p:cNvSpPr>
            <a:spLocks noGrp="1"/>
          </p:cNvSpPr>
          <p:nvPr>
            <p:ph type="subTitle" idx="1"/>
          </p:nvPr>
        </p:nvSpPr>
        <p:spPr>
          <a:xfrm>
            <a:off x="695325" y="6062284"/>
            <a:ext cx="8569326" cy="67901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US" dirty="0"/>
          </a:p>
        </p:txBody>
      </p:sp>
      <p:sp>
        <p:nvSpPr>
          <p:cNvPr id="4" name="Date Placeholder 3">
            <a:extLst>
              <a:ext uri="{FF2B5EF4-FFF2-40B4-BE49-F238E27FC236}">
                <a16:creationId xmlns:a16="http://schemas.microsoft.com/office/drawing/2014/main" id="{3568B1B7-6127-4A3A-AE69-CDB2CF0EA918}"/>
              </a:ext>
            </a:extLst>
          </p:cNvPr>
          <p:cNvSpPr>
            <a:spLocks noGrp="1"/>
          </p:cNvSpPr>
          <p:nvPr>
            <p:ph type="dt" sz="half" idx="10"/>
          </p:nvPr>
        </p:nvSpPr>
        <p:spPr/>
        <p:txBody>
          <a:bodyPr/>
          <a:lstStyle>
            <a:lvl1pPr>
              <a:defRPr>
                <a:solidFill>
                  <a:schemeClr val="bg1">
                    <a:alpha val="0"/>
                  </a:schemeClr>
                </a:solidFill>
              </a:defRPr>
            </a:lvl1p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A8692556-079F-4C8E-80C6-6810801640FA}"/>
              </a:ext>
            </a:extLst>
          </p:cNvPr>
          <p:cNvSpPr>
            <a:spLocks noGrp="1"/>
          </p:cNvSpPr>
          <p:nvPr>
            <p:ph type="ftr" sz="quarter" idx="11"/>
          </p:nvPr>
        </p:nvSpPr>
        <p:spPr>
          <a:xfrm>
            <a:off x="1992314" y="6496726"/>
            <a:ext cx="7272338" cy="201405"/>
          </a:xfrm>
        </p:spPr>
        <p:txBody>
          <a:bodyPr/>
          <a:lstStyle>
            <a:lvl1pPr>
              <a:defRPr>
                <a:solidFill>
                  <a:schemeClr val="bg1">
                    <a:alpha val="0"/>
                  </a:schemeClr>
                </a:solidFill>
              </a:defRPr>
            </a:lvl1pPr>
          </a:lstStyle>
          <a:p>
            <a:endParaRPr lang="en-US" dirty="0"/>
          </a:p>
        </p:txBody>
      </p:sp>
      <p:sp>
        <p:nvSpPr>
          <p:cNvPr id="6" name="Slide Number Placeholder 5">
            <a:extLst>
              <a:ext uri="{FF2B5EF4-FFF2-40B4-BE49-F238E27FC236}">
                <a16:creationId xmlns:a16="http://schemas.microsoft.com/office/drawing/2014/main" id="{4B35DEDC-B921-441F-96A9-AF609E67218C}"/>
              </a:ext>
            </a:extLst>
          </p:cNvPr>
          <p:cNvSpPr>
            <a:spLocks noGrp="1"/>
          </p:cNvSpPr>
          <p:nvPr>
            <p:ph type="sldNum" sz="quarter" idx="12"/>
          </p:nvPr>
        </p:nvSpPr>
        <p:spPr/>
        <p:txBody>
          <a:bodyPr/>
          <a:lstStyle>
            <a:lvl1pPr>
              <a:defRPr>
                <a:solidFill>
                  <a:schemeClr val="bg1">
                    <a:alpha val="0"/>
                  </a:schemeClr>
                </a:solidFill>
              </a:defRPr>
            </a:lvl1pPr>
          </a:lstStyle>
          <a:p>
            <a:fld id="{0EE4F9DF-443B-4423-836D-F323506610C5}" type="slidenum">
              <a:rPr lang="en-US" smtClean="0"/>
              <a:pPr/>
              <a:t>‹#›</a:t>
            </a:fld>
            <a:endParaRPr lang="en-US" dirty="0"/>
          </a:p>
        </p:txBody>
      </p:sp>
      <p:sp>
        <p:nvSpPr>
          <p:cNvPr id="21" name="Rektangel 20">
            <a:extLst>
              <a:ext uri="{FF2B5EF4-FFF2-40B4-BE49-F238E27FC236}">
                <a16:creationId xmlns:a16="http://schemas.microsoft.com/office/drawing/2014/main" id="{CD57B1F3-195C-483D-B86A-ABAAD660ECA4}"/>
              </a:ext>
            </a:extLst>
          </p:cNvPr>
          <p:cNvSpPr/>
          <p:nvPr/>
        </p:nvSpPr>
        <p:spPr bwMode="gray">
          <a:xfrm>
            <a:off x="9953624" y="4616450"/>
            <a:ext cx="2238376" cy="2241551"/>
          </a:xfrm>
          <a:prstGeom prst="rect">
            <a:avLst/>
          </a:prstGeom>
          <a:solidFill>
            <a:srgbClr val="CD9BD7"/>
          </a:solidFill>
        </p:spPr>
        <p:txBody>
          <a:bodyPr vert="horz" lIns="72000" tIns="0" rIns="72000" bIns="0" rtlCol="0" anchor="ctr" anchorCtr="1">
            <a:noAutofit/>
          </a:bodyPr>
          <a:lstStyle/>
          <a:p>
            <a:pPr marL="0" indent="0" algn="l">
              <a:lnSpc>
                <a:spcPct val="90000"/>
              </a:lnSpc>
              <a:spcBef>
                <a:spcPts val="1200"/>
              </a:spcBef>
              <a:buFont typeface="Arial" panose="020B0604020202020204" pitchFamily="34" charset="0"/>
              <a:buNone/>
            </a:pPr>
            <a:endParaRPr lang="en-US" sz="1800" dirty="0" err="1">
              <a:solidFill>
                <a:schemeClr val="bg1"/>
              </a:solidFill>
            </a:endParaRPr>
          </a:p>
        </p:txBody>
      </p:sp>
      <p:sp>
        <p:nvSpPr>
          <p:cNvPr id="14" name="Platshållare för bild 13">
            <a:extLst>
              <a:ext uri="{FF2B5EF4-FFF2-40B4-BE49-F238E27FC236}">
                <a16:creationId xmlns:a16="http://schemas.microsoft.com/office/drawing/2014/main" id="{95A97123-0A79-4952-8D0B-51812424A147}"/>
              </a:ext>
            </a:extLst>
          </p:cNvPr>
          <p:cNvSpPr>
            <a:spLocks noGrp="1"/>
          </p:cNvSpPr>
          <p:nvPr>
            <p:ph type="pic" sz="quarter" idx="13"/>
          </p:nvPr>
        </p:nvSpPr>
        <p:spPr>
          <a:xfrm>
            <a:off x="0" y="0"/>
            <a:ext cx="12192000" cy="4616450"/>
          </a:xfrm>
        </p:spPr>
        <p:txBody>
          <a:bodyPr lIns="0" tIns="1692000"/>
          <a:lstStyle>
            <a:lvl1pPr marL="0" indent="0" algn="ctr">
              <a:buFont typeface="Arial" panose="020B0604020202020204" pitchFamily="34" charset="0"/>
              <a:buNone/>
              <a:defRPr/>
            </a:lvl1pPr>
          </a:lstStyle>
          <a:p>
            <a:r>
              <a:rPr lang="sv-SE"/>
              <a:t>Klicka på ikonen för att lägga till en bild</a:t>
            </a:r>
          </a:p>
        </p:txBody>
      </p:sp>
      <p:grpSp>
        <p:nvGrpSpPr>
          <p:cNvPr id="16" name="Grupp 15">
            <a:extLst>
              <a:ext uri="{FF2B5EF4-FFF2-40B4-BE49-F238E27FC236}">
                <a16:creationId xmlns:a16="http://schemas.microsoft.com/office/drawing/2014/main" id="{80BB8873-9B9A-465F-9D6B-A8138C1F82F2}"/>
              </a:ext>
            </a:extLst>
          </p:cNvPr>
          <p:cNvGrpSpPr>
            <a:grpSpLocks noChangeAspect="1"/>
          </p:cNvGrpSpPr>
          <p:nvPr/>
        </p:nvGrpSpPr>
        <p:grpSpPr>
          <a:xfrm>
            <a:off x="10415588" y="5504212"/>
            <a:ext cx="1325847" cy="472726"/>
            <a:chOff x="11033177" y="6254090"/>
            <a:chExt cx="868324" cy="309598"/>
          </a:xfrm>
          <a:solidFill>
            <a:srgbClr val="FFFFFF"/>
          </a:solidFill>
        </p:grpSpPr>
        <p:sp>
          <p:nvSpPr>
            <p:cNvPr id="17" name="Freeform 5">
              <a:extLst>
                <a:ext uri="{FF2B5EF4-FFF2-40B4-BE49-F238E27FC236}">
                  <a16:creationId xmlns:a16="http://schemas.microsoft.com/office/drawing/2014/main" id="{019CA95A-133E-4493-9F1F-6AB3373A1F04}"/>
                </a:ext>
              </a:extLst>
            </p:cNvPr>
            <p:cNvSpPr>
              <a:spLocks/>
            </p:cNvSpPr>
            <p:nvPr/>
          </p:nvSpPr>
          <p:spPr bwMode="auto">
            <a:xfrm>
              <a:off x="11830386" y="6254090"/>
              <a:ext cx="71115" cy="71681"/>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8" name="Rectangle 6">
              <a:extLst>
                <a:ext uri="{FF2B5EF4-FFF2-40B4-BE49-F238E27FC236}">
                  <a16:creationId xmlns:a16="http://schemas.microsoft.com/office/drawing/2014/main" id="{82E9EC64-01B8-433C-ACEB-F09CEE306233}"/>
                </a:ext>
              </a:extLst>
            </p:cNvPr>
            <p:cNvSpPr>
              <a:spLocks noChangeArrowheads="1"/>
            </p:cNvSpPr>
            <p:nvPr/>
          </p:nvSpPr>
          <p:spPr bwMode="auto">
            <a:xfrm>
              <a:off x="11836841" y="6347173"/>
              <a:ext cx="58205" cy="2128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9" name="Rectangle 7">
              <a:extLst>
                <a:ext uri="{FF2B5EF4-FFF2-40B4-BE49-F238E27FC236}">
                  <a16:creationId xmlns:a16="http://schemas.microsoft.com/office/drawing/2014/main" id="{4EC2B11E-DEF5-4F99-98C9-AA9EA90B5665}"/>
                </a:ext>
              </a:extLst>
            </p:cNvPr>
            <p:cNvSpPr>
              <a:spLocks noChangeArrowheads="1"/>
            </p:cNvSpPr>
            <p:nvPr/>
          </p:nvSpPr>
          <p:spPr bwMode="auto">
            <a:xfrm>
              <a:off x="11301895" y="6262130"/>
              <a:ext cx="58319" cy="2979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20" name="Frihandsfigur: Form 19">
              <a:extLst>
                <a:ext uri="{FF2B5EF4-FFF2-40B4-BE49-F238E27FC236}">
                  <a16:creationId xmlns:a16="http://schemas.microsoft.com/office/drawing/2014/main" id="{AFDF2AFC-F73B-4835-B53B-221A90FECBF3}"/>
                </a:ext>
              </a:extLst>
            </p:cNvPr>
            <p:cNvSpPr>
              <a:spLocks/>
            </p:cNvSpPr>
            <p:nvPr/>
          </p:nvSpPr>
          <p:spPr bwMode="auto">
            <a:xfrm>
              <a:off x="11033177" y="6343550"/>
              <a:ext cx="219799" cy="220138"/>
            </a:xfrm>
            <a:custGeom>
              <a:avLst/>
              <a:gdLst>
                <a:gd name="connsiteX0" fmla="*/ 109873 w 219799"/>
                <a:gd name="connsiteY0" fmla="*/ 53789 h 220138"/>
                <a:gd name="connsiteX1" fmla="*/ 70186 w 219799"/>
                <a:gd name="connsiteY1" fmla="*/ 70294 h 220138"/>
                <a:gd name="connsiteX2" fmla="*/ 53789 w 219799"/>
                <a:gd name="connsiteY2" fmla="*/ 110070 h 220138"/>
                <a:gd name="connsiteX3" fmla="*/ 70186 w 219799"/>
                <a:gd name="connsiteY3" fmla="*/ 149828 h 220138"/>
                <a:gd name="connsiteX4" fmla="*/ 109873 w 219799"/>
                <a:gd name="connsiteY4" fmla="*/ 166350 h 220138"/>
                <a:gd name="connsiteX5" fmla="*/ 149631 w 219799"/>
                <a:gd name="connsiteY5" fmla="*/ 149828 h 220138"/>
                <a:gd name="connsiteX6" fmla="*/ 166010 w 219799"/>
                <a:gd name="connsiteY6" fmla="*/ 110070 h 220138"/>
                <a:gd name="connsiteX7" fmla="*/ 149631 w 219799"/>
                <a:gd name="connsiteY7" fmla="*/ 70294 h 220138"/>
                <a:gd name="connsiteX8" fmla="*/ 109873 w 219799"/>
                <a:gd name="connsiteY8" fmla="*/ 53789 h 220138"/>
                <a:gd name="connsiteX9" fmla="*/ 109855 w 219799"/>
                <a:gd name="connsiteY9" fmla="*/ 0 h 220138"/>
                <a:gd name="connsiteX10" fmla="*/ 165963 w 219799"/>
                <a:gd name="connsiteY10" fmla="*/ 15191 h 220138"/>
                <a:gd name="connsiteX11" fmla="*/ 165963 w 219799"/>
                <a:gd name="connsiteY11" fmla="*/ 3522 h 220138"/>
                <a:gd name="connsiteX12" fmla="*/ 219799 w 219799"/>
                <a:gd name="connsiteY12" fmla="*/ 3522 h 220138"/>
                <a:gd name="connsiteX13" fmla="*/ 219799 w 219799"/>
                <a:gd name="connsiteY13" fmla="*/ 216225 h 220138"/>
                <a:gd name="connsiteX14" fmla="*/ 165963 w 219799"/>
                <a:gd name="connsiteY14" fmla="*/ 216225 h 220138"/>
                <a:gd name="connsiteX15" fmla="*/ 165963 w 219799"/>
                <a:gd name="connsiteY15" fmla="*/ 204948 h 220138"/>
                <a:gd name="connsiteX16" fmla="*/ 110832 w 219799"/>
                <a:gd name="connsiteY16" fmla="*/ 220138 h 220138"/>
                <a:gd name="connsiteX17" fmla="*/ 109145 w 219799"/>
                <a:gd name="connsiteY17" fmla="*/ 220138 h 220138"/>
                <a:gd name="connsiteX18" fmla="*/ 32209 w 219799"/>
                <a:gd name="connsiteY18" fmla="*/ 187907 h 220138"/>
                <a:gd name="connsiteX19" fmla="*/ 0 w 219799"/>
                <a:gd name="connsiteY19" fmla="*/ 112204 h 220138"/>
                <a:gd name="connsiteX20" fmla="*/ 0 w 219799"/>
                <a:gd name="connsiteY20" fmla="*/ 107935 h 220138"/>
                <a:gd name="connsiteX21" fmla="*/ 32209 w 219799"/>
                <a:gd name="connsiteY21" fmla="*/ 32213 h 220138"/>
                <a:gd name="connsiteX22" fmla="*/ 109855 w 219799"/>
                <a:gd name="connsiteY22" fmla="*/ 0 h 2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9" h="220138">
                  <a:moveTo>
                    <a:pt x="109873" y="53789"/>
                  </a:moveTo>
                  <a:cubicBezTo>
                    <a:pt x="94400" y="53789"/>
                    <a:pt x="80383" y="60074"/>
                    <a:pt x="70186" y="70294"/>
                  </a:cubicBezTo>
                  <a:cubicBezTo>
                    <a:pt x="60078" y="80425"/>
                    <a:pt x="53789" y="94473"/>
                    <a:pt x="53789" y="110070"/>
                  </a:cubicBezTo>
                  <a:cubicBezTo>
                    <a:pt x="53789" y="125578"/>
                    <a:pt x="60078" y="139625"/>
                    <a:pt x="70186" y="149828"/>
                  </a:cubicBezTo>
                  <a:cubicBezTo>
                    <a:pt x="80383" y="160047"/>
                    <a:pt x="94400" y="166350"/>
                    <a:pt x="109873" y="166350"/>
                  </a:cubicBezTo>
                  <a:cubicBezTo>
                    <a:pt x="125417" y="166350"/>
                    <a:pt x="139434" y="160047"/>
                    <a:pt x="149631" y="149828"/>
                  </a:cubicBezTo>
                  <a:cubicBezTo>
                    <a:pt x="159739" y="139625"/>
                    <a:pt x="166010" y="125578"/>
                    <a:pt x="166010" y="110070"/>
                  </a:cubicBezTo>
                  <a:cubicBezTo>
                    <a:pt x="166010" y="94473"/>
                    <a:pt x="159739" y="80425"/>
                    <a:pt x="149631" y="70294"/>
                  </a:cubicBezTo>
                  <a:cubicBezTo>
                    <a:pt x="139434" y="60074"/>
                    <a:pt x="125417" y="53789"/>
                    <a:pt x="109873" y="53789"/>
                  </a:cubicBezTo>
                  <a:close/>
                  <a:moveTo>
                    <a:pt x="109855" y="0"/>
                  </a:moveTo>
                  <a:cubicBezTo>
                    <a:pt x="130683" y="0"/>
                    <a:pt x="149433" y="5052"/>
                    <a:pt x="165963" y="15191"/>
                  </a:cubicBezTo>
                  <a:lnTo>
                    <a:pt x="165963" y="3522"/>
                  </a:lnTo>
                  <a:lnTo>
                    <a:pt x="219799" y="3522"/>
                  </a:lnTo>
                  <a:lnTo>
                    <a:pt x="219799" y="216225"/>
                  </a:lnTo>
                  <a:lnTo>
                    <a:pt x="165963" y="216225"/>
                  </a:lnTo>
                  <a:lnTo>
                    <a:pt x="165963" y="204948"/>
                  </a:lnTo>
                  <a:cubicBezTo>
                    <a:pt x="149699" y="214909"/>
                    <a:pt x="131269" y="219978"/>
                    <a:pt x="110832" y="220138"/>
                  </a:cubicBezTo>
                  <a:lnTo>
                    <a:pt x="109145" y="220138"/>
                  </a:lnTo>
                  <a:cubicBezTo>
                    <a:pt x="79120" y="219960"/>
                    <a:pt x="53480" y="209235"/>
                    <a:pt x="32209" y="187907"/>
                  </a:cubicBezTo>
                  <a:cubicBezTo>
                    <a:pt x="11204" y="166865"/>
                    <a:pt x="497" y="141660"/>
                    <a:pt x="0" y="112204"/>
                  </a:cubicBezTo>
                  <a:lnTo>
                    <a:pt x="0" y="107935"/>
                  </a:lnTo>
                  <a:cubicBezTo>
                    <a:pt x="497" y="78408"/>
                    <a:pt x="11204" y="53185"/>
                    <a:pt x="32209" y="32213"/>
                  </a:cubicBezTo>
                  <a:cubicBezTo>
                    <a:pt x="53658" y="10744"/>
                    <a:pt x="79528" y="0"/>
                    <a:pt x="1098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22" name="Freeform 10">
              <a:extLst>
                <a:ext uri="{FF2B5EF4-FFF2-40B4-BE49-F238E27FC236}">
                  <a16:creationId xmlns:a16="http://schemas.microsoft.com/office/drawing/2014/main" id="{41FA4389-5A7B-4FA8-BF52-6A8EFD23DE2C}"/>
                </a:ext>
              </a:extLst>
            </p:cNvPr>
            <p:cNvSpPr>
              <a:spLocks/>
            </p:cNvSpPr>
            <p:nvPr/>
          </p:nvSpPr>
          <p:spPr bwMode="auto">
            <a:xfrm>
              <a:off x="11409360" y="6343550"/>
              <a:ext cx="385809" cy="216515"/>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grpSp>
    </p:spTree>
    <p:extLst>
      <p:ext uri="{BB962C8B-B14F-4D97-AF65-F5344CB8AC3E}">
        <p14:creationId xmlns:p14="http://schemas.microsoft.com/office/powerpoint/2010/main" val="4160374587"/>
      </p:ext>
    </p:extLst>
  </p:cSld>
  <p:clrMapOvr>
    <a:masterClrMapping/>
  </p:clrMapOvr>
  <p:transition spd="med">
    <p:fade/>
  </p:transition>
  <p:hf hdr="0" ftr="0" dt="0"/>
  <p:extLst>
    <p:ext uri="{DCECCB84-F9BA-43D5-87BE-67443E8EF086}">
      <p15:sldGuideLst xmlns:p15="http://schemas.microsoft.com/office/powerpoint/2012/main">
        <p15:guide id="1" orient="horz" pos="290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2" descr="A picture containing graphical user interface&#10;&#10;Description automatically generated">
            <a:extLst>
              <a:ext uri="{FF2B5EF4-FFF2-40B4-BE49-F238E27FC236}">
                <a16:creationId xmlns:a16="http://schemas.microsoft.com/office/drawing/2014/main" id="{9D56DFF9-37C7-47FF-81A0-43AE5690C06F}"/>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Date Placeholder 1">
            <a:extLst>
              <a:ext uri="{FF2B5EF4-FFF2-40B4-BE49-F238E27FC236}">
                <a16:creationId xmlns:a16="http://schemas.microsoft.com/office/drawing/2014/main" id="{3C7B71D1-E8BD-4B38-8BBE-15B4C7D15FC5}"/>
              </a:ext>
            </a:extLst>
          </p:cNvPr>
          <p:cNvSpPr>
            <a:spLocks noGrp="1"/>
          </p:cNvSpPr>
          <p:nvPr>
            <p:ph type="dt" sz="half" idx="10"/>
          </p:nvPr>
        </p:nvSpPr>
        <p:spPr/>
        <p:txBody>
          <a:bodyPr/>
          <a:lstStyle/>
          <a:p>
            <a:fld id="{F92273A2-996C-4181-88C9-83780667A346}" type="datetime1">
              <a:rPr lang="en-US" smtClean="0"/>
              <a:t>1/27/2023</a:t>
            </a:fld>
            <a:endParaRPr lang="en-US" dirty="0"/>
          </a:p>
        </p:txBody>
      </p:sp>
      <p:sp>
        <p:nvSpPr>
          <p:cNvPr id="3" name="Footer Placeholder 2">
            <a:extLst>
              <a:ext uri="{FF2B5EF4-FFF2-40B4-BE49-F238E27FC236}">
                <a16:creationId xmlns:a16="http://schemas.microsoft.com/office/drawing/2014/main" id="{736685FD-993A-49EC-B09F-9952265667F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CDF668B-2BBA-478C-98BF-0BB40BF15A2C}"/>
              </a:ext>
            </a:extLst>
          </p:cNvPr>
          <p:cNvSpPr>
            <a:spLocks noGrp="1"/>
          </p:cNvSpPr>
          <p:nvPr>
            <p:ph type="sldNum" sz="quarter" idx="12"/>
          </p:nvPr>
        </p:nvSpPr>
        <p:spPr/>
        <p:txBody>
          <a:bodyPr/>
          <a:lstStyle/>
          <a:p>
            <a:fld id="{0EE4F9DF-443B-4423-836D-F323506610C5}" type="slidenum">
              <a:rPr lang="en-US" smtClean="0"/>
              <a:pPr/>
              <a:t>‹#›</a:t>
            </a:fld>
            <a:endParaRPr lang="en-US" dirty="0"/>
          </a:p>
        </p:txBody>
      </p:sp>
      <p:sp>
        <p:nvSpPr>
          <p:cNvPr id="9" name="Content Placeholder 5">
            <a:extLst>
              <a:ext uri="{FF2B5EF4-FFF2-40B4-BE49-F238E27FC236}">
                <a16:creationId xmlns:a16="http://schemas.microsoft.com/office/drawing/2014/main" id="{7DBCB531-F19D-4D8B-BC9A-8233C506AFB9}"/>
              </a:ext>
            </a:extLst>
          </p:cNvPr>
          <p:cNvSpPr>
            <a:spLocks noGrp="1"/>
          </p:cNvSpPr>
          <p:nvPr>
            <p:ph sz="quarter" idx="4" hasCustomPrompt="1"/>
          </p:nvPr>
        </p:nvSpPr>
        <p:spPr>
          <a:xfrm>
            <a:off x="8314380" y="1126347"/>
            <a:ext cx="3366930" cy="5211721"/>
          </a:xfrm>
        </p:spPr>
        <p:txBody>
          <a:bodyPr/>
          <a:lstStyle>
            <a:lvl1pPr marL="0" indent="0">
              <a:buNone/>
              <a:defRPr sz="1400">
                <a:latin typeface="Gill Sans MT" panose="020B0502020104020203" pitchFamily="34" charset="0"/>
              </a:defRPr>
            </a:lvl1pPr>
            <a:lvl2pPr marL="268287" indent="0">
              <a:buNone/>
              <a:defRPr sz="1800"/>
            </a:lvl2pPr>
            <a:lvl3pPr marL="546100" indent="0">
              <a:buNone/>
              <a:defRPr sz="1600"/>
            </a:lvl3pPr>
            <a:lvl4pPr marL="755650" indent="0">
              <a:buNone/>
              <a:defRPr sz="1400"/>
            </a:lvl4pPr>
            <a:lvl5pPr marL="974725" indent="0">
              <a:buNone/>
              <a:defRPr sz="1400"/>
            </a:lvl5pPr>
          </a:lstStyle>
          <a:p>
            <a:pPr lvl="0"/>
            <a:r>
              <a:rPr lang="sv-SE" dirty="0"/>
              <a:t>Kommentarer</a:t>
            </a:r>
          </a:p>
        </p:txBody>
      </p:sp>
    </p:spTree>
    <p:extLst>
      <p:ext uri="{BB962C8B-B14F-4D97-AF65-F5344CB8AC3E}">
        <p14:creationId xmlns:p14="http://schemas.microsoft.com/office/powerpoint/2010/main" val="290218498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ärg 1/2-sida">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DAF33D8D-57FC-48D9-B143-791ED629D6D5}"/>
              </a:ext>
            </a:extLst>
          </p:cNvPr>
          <p:cNvSpPr/>
          <p:nvPr/>
        </p:nvSpPr>
        <p:spPr bwMode="gray">
          <a:xfrm>
            <a:off x="6456362" y="0"/>
            <a:ext cx="5735637" cy="6858000"/>
          </a:xfrm>
          <a:prstGeom prst="rect">
            <a:avLst/>
          </a:prstGeom>
          <a:solidFill>
            <a:schemeClr val="accent2"/>
          </a:solidFill>
        </p:spPr>
        <p:txBody>
          <a:bodyPr vert="horz" lIns="684000" tIns="648000" rIns="360000" bIns="0" rtlCol="0" anchor="t" anchorCtr="0">
            <a:normAutofit/>
          </a:bodyPr>
          <a:lstStyle/>
          <a:p>
            <a:pPr>
              <a:lnSpc>
                <a:spcPct val="90000"/>
              </a:lnSpc>
              <a:spcBef>
                <a:spcPts val="1200"/>
              </a:spcBef>
            </a:pPr>
            <a:endParaRPr lang="sv-SE" sz="2400" dirty="0">
              <a:solidFill>
                <a:schemeClr val="bg1"/>
              </a:solidFill>
            </a:endParaRPr>
          </a:p>
        </p:txBody>
      </p:sp>
      <p:sp>
        <p:nvSpPr>
          <p:cNvPr id="2" name="Title 1">
            <a:extLst>
              <a:ext uri="{FF2B5EF4-FFF2-40B4-BE49-F238E27FC236}">
                <a16:creationId xmlns:a16="http://schemas.microsoft.com/office/drawing/2014/main" id="{47C50512-5A7D-4FC1-9F87-88389C278252}"/>
              </a:ext>
            </a:extLst>
          </p:cNvPr>
          <p:cNvSpPr>
            <a:spLocks noGrp="1"/>
          </p:cNvSpPr>
          <p:nvPr>
            <p:ph type="title"/>
          </p:nvPr>
        </p:nvSpPr>
        <p:spPr>
          <a:xfrm>
            <a:off x="695325" y="626165"/>
            <a:ext cx="5040313" cy="443198"/>
          </a:xfrm>
        </p:spPr>
        <p:txBody>
          <a:bodyPr/>
          <a:lstStyle/>
          <a:p>
            <a:r>
              <a:rPr lang="sv-SE"/>
              <a:t>Klicka här för att ändra mall för rubrikformat</a:t>
            </a:r>
            <a:endParaRPr lang="en-US" dirty="0"/>
          </a:p>
        </p:txBody>
      </p:sp>
      <p:sp>
        <p:nvSpPr>
          <p:cNvPr id="3" name="Content Placeholder 2">
            <a:extLst>
              <a:ext uri="{FF2B5EF4-FFF2-40B4-BE49-F238E27FC236}">
                <a16:creationId xmlns:a16="http://schemas.microsoft.com/office/drawing/2014/main" id="{8F919A98-A4D7-4B05-AEB9-21071C182150}"/>
              </a:ext>
            </a:extLst>
          </p:cNvPr>
          <p:cNvSpPr>
            <a:spLocks noGrp="1"/>
          </p:cNvSpPr>
          <p:nvPr>
            <p:ph sz="half" idx="1"/>
          </p:nvPr>
        </p:nvSpPr>
        <p:spPr>
          <a:xfrm>
            <a:off x="695325" y="1825625"/>
            <a:ext cx="5040313" cy="4124325"/>
          </a:xfrm>
        </p:spPr>
        <p:txBody>
          <a:bodyPr>
            <a:noAutofit/>
          </a:bodyPr>
          <a:lstStyle>
            <a:lvl1pPr>
              <a:defRPr sz="2000"/>
            </a:lvl1pPr>
            <a:lvl2pPr>
              <a:defRPr sz="1800"/>
            </a:lvl2pPr>
            <a:lvl3pPr>
              <a:defRPr sz="1600"/>
            </a:lvl3pPr>
            <a:lvl4pPr>
              <a:defRPr sz="1400"/>
            </a:lvl4pPr>
            <a:lvl5pPr>
              <a:defRPr sz="1400"/>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Content Placeholder 3">
            <a:extLst>
              <a:ext uri="{FF2B5EF4-FFF2-40B4-BE49-F238E27FC236}">
                <a16:creationId xmlns:a16="http://schemas.microsoft.com/office/drawing/2014/main" id="{C1A14089-EB15-4011-B7BD-F8B1B7CCDD79}"/>
              </a:ext>
            </a:extLst>
          </p:cNvPr>
          <p:cNvSpPr>
            <a:spLocks noGrp="1"/>
          </p:cNvSpPr>
          <p:nvPr>
            <p:ph sz="half" idx="2"/>
          </p:nvPr>
        </p:nvSpPr>
        <p:spPr>
          <a:xfrm>
            <a:off x="7140575" y="1825625"/>
            <a:ext cx="4356099" cy="4124325"/>
          </a:xfrm>
        </p:spPr>
        <p:txBody>
          <a:bodyPr>
            <a:no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US" dirty="0"/>
          </a:p>
        </p:txBody>
      </p:sp>
      <p:sp>
        <p:nvSpPr>
          <p:cNvPr id="5" name="Date Placeholder 4">
            <a:extLst>
              <a:ext uri="{FF2B5EF4-FFF2-40B4-BE49-F238E27FC236}">
                <a16:creationId xmlns:a16="http://schemas.microsoft.com/office/drawing/2014/main" id="{DB85FA33-1207-4CA5-B735-A20B1DBA90FF}"/>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6" name="Footer Placeholder 5">
            <a:extLst>
              <a:ext uri="{FF2B5EF4-FFF2-40B4-BE49-F238E27FC236}">
                <a16:creationId xmlns:a16="http://schemas.microsoft.com/office/drawing/2014/main" id="{101390EB-8931-4892-9C34-8EB326A31F8F}"/>
              </a:ext>
            </a:extLst>
          </p:cNvPr>
          <p:cNvSpPr>
            <a:spLocks noGrp="1"/>
          </p:cNvSpPr>
          <p:nvPr>
            <p:ph type="ftr" sz="quarter" idx="11"/>
          </p:nvPr>
        </p:nvSpPr>
        <p:spPr>
          <a:xfrm>
            <a:off x="1992313" y="6496726"/>
            <a:ext cx="3743325" cy="201405"/>
          </a:xfrm>
        </p:spPr>
        <p:txBody>
          <a:bodyPr/>
          <a:lstStyle/>
          <a:p>
            <a:endParaRPr lang="en-US" dirty="0"/>
          </a:p>
        </p:txBody>
      </p:sp>
      <p:sp>
        <p:nvSpPr>
          <p:cNvPr id="7" name="Slide Number Placeholder 6">
            <a:extLst>
              <a:ext uri="{FF2B5EF4-FFF2-40B4-BE49-F238E27FC236}">
                <a16:creationId xmlns:a16="http://schemas.microsoft.com/office/drawing/2014/main" id="{4EC0CBD2-9C33-4ACC-8449-4B5A3498634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
        <p:nvSpPr>
          <p:cNvPr id="12" name="Platshållare för text 11">
            <a:extLst>
              <a:ext uri="{FF2B5EF4-FFF2-40B4-BE49-F238E27FC236}">
                <a16:creationId xmlns:a16="http://schemas.microsoft.com/office/drawing/2014/main" id="{BF085352-B387-481E-B140-E722FDF9774A}"/>
              </a:ext>
            </a:extLst>
          </p:cNvPr>
          <p:cNvSpPr>
            <a:spLocks noGrp="1"/>
          </p:cNvSpPr>
          <p:nvPr>
            <p:ph type="body" sz="quarter" idx="13"/>
          </p:nvPr>
        </p:nvSpPr>
        <p:spPr>
          <a:xfrm>
            <a:off x="7140575" y="625475"/>
            <a:ext cx="4356100" cy="1018740"/>
          </a:xfrm>
        </p:spPr>
        <p:txBody>
          <a:bodyPr>
            <a:spAutoFit/>
          </a:bodyPr>
          <a:lstStyle>
            <a:lvl1pPr marL="0" indent="0">
              <a:buNone/>
              <a:defRPr b="1">
                <a:solidFill>
                  <a:schemeClr val="bg1"/>
                </a:solidFill>
              </a:defRPr>
            </a:lvl1pPr>
            <a:lvl2pPr marL="0" indent="0">
              <a:spcBef>
                <a:spcPts val="300"/>
              </a:spcBef>
              <a:buNone/>
              <a:defRPr b="0">
                <a:solidFill>
                  <a:schemeClr val="bg1"/>
                </a:solidFill>
              </a:defRPr>
            </a:lvl2pPr>
          </a:lstStyle>
          <a:p>
            <a:pPr lvl="0"/>
            <a:r>
              <a:rPr lang="sv-SE"/>
              <a:t>Klicka här för att ändra format på bakgrundstexten</a:t>
            </a:r>
          </a:p>
          <a:p>
            <a:pPr lvl="1"/>
            <a:r>
              <a:rPr lang="sv-SE"/>
              <a:t>Nivå två</a:t>
            </a:r>
          </a:p>
        </p:txBody>
      </p:sp>
      <p:grpSp>
        <p:nvGrpSpPr>
          <p:cNvPr id="17" name="Grupp 16">
            <a:extLst>
              <a:ext uri="{FF2B5EF4-FFF2-40B4-BE49-F238E27FC236}">
                <a16:creationId xmlns:a16="http://schemas.microsoft.com/office/drawing/2014/main" id="{3B52C922-500A-41B9-9644-516A49FED351}"/>
              </a:ext>
            </a:extLst>
          </p:cNvPr>
          <p:cNvGrpSpPr>
            <a:grpSpLocks noChangeAspect="1"/>
          </p:cNvGrpSpPr>
          <p:nvPr/>
        </p:nvGrpSpPr>
        <p:grpSpPr>
          <a:xfrm>
            <a:off x="11033177" y="6254090"/>
            <a:ext cx="868324" cy="309598"/>
            <a:chOff x="11033177" y="6254090"/>
            <a:chExt cx="868324" cy="309598"/>
          </a:xfrm>
          <a:solidFill>
            <a:srgbClr val="FFFFFF"/>
          </a:solidFill>
        </p:grpSpPr>
        <p:sp>
          <p:nvSpPr>
            <p:cNvPr id="18" name="Freeform 5">
              <a:extLst>
                <a:ext uri="{FF2B5EF4-FFF2-40B4-BE49-F238E27FC236}">
                  <a16:creationId xmlns:a16="http://schemas.microsoft.com/office/drawing/2014/main" id="{27ECC243-AA2B-458C-842A-EB33E5183C5B}"/>
                </a:ext>
              </a:extLst>
            </p:cNvPr>
            <p:cNvSpPr>
              <a:spLocks/>
            </p:cNvSpPr>
            <p:nvPr/>
          </p:nvSpPr>
          <p:spPr bwMode="auto">
            <a:xfrm>
              <a:off x="11830386" y="6254090"/>
              <a:ext cx="71115" cy="71681"/>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sp>
          <p:nvSpPr>
            <p:cNvPr id="19" name="Rectangle 6">
              <a:extLst>
                <a:ext uri="{FF2B5EF4-FFF2-40B4-BE49-F238E27FC236}">
                  <a16:creationId xmlns:a16="http://schemas.microsoft.com/office/drawing/2014/main" id="{5A2B7B3C-E514-477F-B514-B22E8B4B6EA0}"/>
                </a:ext>
              </a:extLst>
            </p:cNvPr>
            <p:cNvSpPr>
              <a:spLocks noChangeArrowheads="1"/>
            </p:cNvSpPr>
            <p:nvPr/>
          </p:nvSpPr>
          <p:spPr bwMode="auto">
            <a:xfrm>
              <a:off x="11836841" y="6347173"/>
              <a:ext cx="58205" cy="2128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sp>
          <p:nvSpPr>
            <p:cNvPr id="20" name="Rectangle 7">
              <a:extLst>
                <a:ext uri="{FF2B5EF4-FFF2-40B4-BE49-F238E27FC236}">
                  <a16:creationId xmlns:a16="http://schemas.microsoft.com/office/drawing/2014/main" id="{A228F6CA-7A7F-40E4-A26A-940294F2599D}"/>
                </a:ext>
              </a:extLst>
            </p:cNvPr>
            <p:cNvSpPr>
              <a:spLocks noChangeArrowheads="1"/>
            </p:cNvSpPr>
            <p:nvPr/>
          </p:nvSpPr>
          <p:spPr bwMode="auto">
            <a:xfrm>
              <a:off x="11301895" y="6262130"/>
              <a:ext cx="58319" cy="2979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sp>
          <p:nvSpPr>
            <p:cNvPr id="21" name="Frihandsfigur: Form 20">
              <a:extLst>
                <a:ext uri="{FF2B5EF4-FFF2-40B4-BE49-F238E27FC236}">
                  <a16:creationId xmlns:a16="http://schemas.microsoft.com/office/drawing/2014/main" id="{2C17E167-8FBD-4EEF-9B4B-08718ADB8F4C}"/>
                </a:ext>
              </a:extLst>
            </p:cNvPr>
            <p:cNvSpPr>
              <a:spLocks/>
            </p:cNvSpPr>
            <p:nvPr/>
          </p:nvSpPr>
          <p:spPr bwMode="auto">
            <a:xfrm>
              <a:off x="11033177" y="6343550"/>
              <a:ext cx="219799" cy="220138"/>
            </a:xfrm>
            <a:custGeom>
              <a:avLst/>
              <a:gdLst>
                <a:gd name="connsiteX0" fmla="*/ 109873 w 219799"/>
                <a:gd name="connsiteY0" fmla="*/ 53789 h 220138"/>
                <a:gd name="connsiteX1" fmla="*/ 70186 w 219799"/>
                <a:gd name="connsiteY1" fmla="*/ 70294 h 220138"/>
                <a:gd name="connsiteX2" fmla="*/ 53789 w 219799"/>
                <a:gd name="connsiteY2" fmla="*/ 110070 h 220138"/>
                <a:gd name="connsiteX3" fmla="*/ 70186 w 219799"/>
                <a:gd name="connsiteY3" fmla="*/ 149828 h 220138"/>
                <a:gd name="connsiteX4" fmla="*/ 109873 w 219799"/>
                <a:gd name="connsiteY4" fmla="*/ 166350 h 220138"/>
                <a:gd name="connsiteX5" fmla="*/ 149631 w 219799"/>
                <a:gd name="connsiteY5" fmla="*/ 149828 h 220138"/>
                <a:gd name="connsiteX6" fmla="*/ 166010 w 219799"/>
                <a:gd name="connsiteY6" fmla="*/ 110070 h 220138"/>
                <a:gd name="connsiteX7" fmla="*/ 149631 w 219799"/>
                <a:gd name="connsiteY7" fmla="*/ 70294 h 220138"/>
                <a:gd name="connsiteX8" fmla="*/ 109873 w 219799"/>
                <a:gd name="connsiteY8" fmla="*/ 53789 h 220138"/>
                <a:gd name="connsiteX9" fmla="*/ 109855 w 219799"/>
                <a:gd name="connsiteY9" fmla="*/ 0 h 220138"/>
                <a:gd name="connsiteX10" fmla="*/ 165963 w 219799"/>
                <a:gd name="connsiteY10" fmla="*/ 15191 h 220138"/>
                <a:gd name="connsiteX11" fmla="*/ 165963 w 219799"/>
                <a:gd name="connsiteY11" fmla="*/ 3522 h 220138"/>
                <a:gd name="connsiteX12" fmla="*/ 219799 w 219799"/>
                <a:gd name="connsiteY12" fmla="*/ 3522 h 220138"/>
                <a:gd name="connsiteX13" fmla="*/ 219799 w 219799"/>
                <a:gd name="connsiteY13" fmla="*/ 216225 h 220138"/>
                <a:gd name="connsiteX14" fmla="*/ 165963 w 219799"/>
                <a:gd name="connsiteY14" fmla="*/ 216225 h 220138"/>
                <a:gd name="connsiteX15" fmla="*/ 165963 w 219799"/>
                <a:gd name="connsiteY15" fmla="*/ 204948 h 220138"/>
                <a:gd name="connsiteX16" fmla="*/ 110832 w 219799"/>
                <a:gd name="connsiteY16" fmla="*/ 220138 h 220138"/>
                <a:gd name="connsiteX17" fmla="*/ 109145 w 219799"/>
                <a:gd name="connsiteY17" fmla="*/ 220138 h 220138"/>
                <a:gd name="connsiteX18" fmla="*/ 32209 w 219799"/>
                <a:gd name="connsiteY18" fmla="*/ 187907 h 220138"/>
                <a:gd name="connsiteX19" fmla="*/ 0 w 219799"/>
                <a:gd name="connsiteY19" fmla="*/ 112204 h 220138"/>
                <a:gd name="connsiteX20" fmla="*/ 0 w 219799"/>
                <a:gd name="connsiteY20" fmla="*/ 107935 h 220138"/>
                <a:gd name="connsiteX21" fmla="*/ 32209 w 219799"/>
                <a:gd name="connsiteY21" fmla="*/ 32213 h 220138"/>
                <a:gd name="connsiteX22" fmla="*/ 109855 w 219799"/>
                <a:gd name="connsiteY22" fmla="*/ 0 h 2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9" h="220138">
                  <a:moveTo>
                    <a:pt x="109873" y="53789"/>
                  </a:moveTo>
                  <a:cubicBezTo>
                    <a:pt x="94400" y="53789"/>
                    <a:pt x="80383" y="60074"/>
                    <a:pt x="70186" y="70294"/>
                  </a:cubicBezTo>
                  <a:cubicBezTo>
                    <a:pt x="60078" y="80425"/>
                    <a:pt x="53789" y="94473"/>
                    <a:pt x="53789" y="110070"/>
                  </a:cubicBezTo>
                  <a:cubicBezTo>
                    <a:pt x="53789" y="125578"/>
                    <a:pt x="60078" y="139625"/>
                    <a:pt x="70186" y="149828"/>
                  </a:cubicBezTo>
                  <a:cubicBezTo>
                    <a:pt x="80383" y="160047"/>
                    <a:pt x="94400" y="166350"/>
                    <a:pt x="109873" y="166350"/>
                  </a:cubicBezTo>
                  <a:cubicBezTo>
                    <a:pt x="125417" y="166350"/>
                    <a:pt x="139434" y="160047"/>
                    <a:pt x="149631" y="149828"/>
                  </a:cubicBezTo>
                  <a:cubicBezTo>
                    <a:pt x="159739" y="139625"/>
                    <a:pt x="166010" y="125578"/>
                    <a:pt x="166010" y="110070"/>
                  </a:cubicBezTo>
                  <a:cubicBezTo>
                    <a:pt x="166010" y="94473"/>
                    <a:pt x="159739" y="80425"/>
                    <a:pt x="149631" y="70294"/>
                  </a:cubicBezTo>
                  <a:cubicBezTo>
                    <a:pt x="139434" y="60074"/>
                    <a:pt x="125417" y="53789"/>
                    <a:pt x="109873" y="53789"/>
                  </a:cubicBezTo>
                  <a:close/>
                  <a:moveTo>
                    <a:pt x="109855" y="0"/>
                  </a:moveTo>
                  <a:cubicBezTo>
                    <a:pt x="130683" y="0"/>
                    <a:pt x="149433" y="5052"/>
                    <a:pt x="165963" y="15191"/>
                  </a:cubicBezTo>
                  <a:lnTo>
                    <a:pt x="165963" y="3522"/>
                  </a:lnTo>
                  <a:lnTo>
                    <a:pt x="219799" y="3522"/>
                  </a:lnTo>
                  <a:lnTo>
                    <a:pt x="219799" y="216225"/>
                  </a:lnTo>
                  <a:lnTo>
                    <a:pt x="165963" y="216225"/>
                  </a:lnTo>
                  <a:lnTo>
                    <a:pt x="165963" y="204948"/>
                  </a:lnTo>
                  <a:cubicBezTo>
                    <a:pt x="149699" y="214909"/>
                    <a:pt x="131269" y="219978"/>
                    <a:pt x="110832" y="220138"/>
                  </a:cubicBezTo>
                  <a:lnTo>
                    <a:pt x="109145" y="220138"/>
                  </a:lnTo>
                  <a:cubicBezTo>
                    <a:pt x="79120" y="219960"/>
                    <a:pt x="53480" y="209235"/>
                    <a:pt x="32209" y="187907"/>
                  </a:cubicBezTo>
                  <a:cubicBezTo>
                    <a:pt x="11204" y="166865"/>
                    <a:pt x="497" y="141660"/>
                    <a:pt x="0" y="112204"/>
                  </a:cubicBezTo>
                  <a:lnTo>
                    <a:pt x="0" y="107935"/>
                  </a:lnTo>
                  <a:cubicBezTo>
                    <a:pt x="497" y="78408"/>
                    <a:pt x="11204" y="53185"/>
                    <a:pt x="32209" y="32213"/>
                  </a:cubicBezTo>
                  <a:cubicBezTo>
                    <a:pt x="53658" y="10744"/>
                    <a:pt x="79528" y="0"/>
                    <a:pt x="109855"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sp>
          <p:nvSpPr>
            <p:cNvPr id="22" name="Freeform 10">
              <a:extLst>
                <a:ext uri="{FF2B5EF4-FFF2-40B4-BE49-F238E27FC236}">
                  <a16:creationId xmlns:a16="http://schemas.microsoft.com/office/drawing/2014/main" id="{2FB3C941-F7F3-4C81-8D36-E1BC9818A431}"/>
                </a:ext>
              </a:extLst>
            </p:cNvPr>
            <p:cNvSpPr>
              <a:spLocks/>
            </p:cNvSpPr>
            <p:nvPr/>
          </p:nvSpPr>
          <p:spPr bwMode="auto">
            <a:xfrm>
              <a:off x="11409360" y="6343550"/>
              <a:ext cx="385809" cy="216515"/>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grpSp>
    </p:spTree>
    <p:extLst>
      <p:ext uri="{BB962C8B-B14F-4D97-AF65-F5344CB8AC3E}">
        <p14:creationId xmlns:p14="http://schemas.microsoft.com/office/powerpoint/2010/main" val="775066421"/>
      </p:ext>
    </p:extLst>
  </p:cSld>
  <p:clrMapOvr>
    <a:masterClrMapping/>
  </p:clrMapOvr>
  <p:transition spd="med">
    <p:fade/>
  </p:transition>
  <p:hf hdr="0" ftr="0" dt="0"/>
  <p:extLst>
    <p:ext uri="{DCECCB84-F9BA-43D5-87BE-67443E8EF086}">
      <p15:sldGuideLst xmlns:p15="http://schemas.microsoft.com/office/powerpoint/2012/main">
        <p15:guide id="1" pos="449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ärg 1/3-sida">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DAF33D8D-57FC-48D9-B143-791ED629D6D5}"/>
              </a:ext>
            </a:extLst>
          </p:cNvPr>
          <p:cNvSpPr/>
          <p:nvPr/>
        </p:nvSpPr>
        <p:spPr bwMode="gray">
          <a:xfrm>
            <a:off x="8112125" y="0"/>
            <a:ext cx="4079874" cy="6858000"/>
          </a:xfrm>
          <a:prstGeom prst="rect">
            <a:avLst/>
          </a:prstGeom>
          <a:solidFill>
            <a:schemeClr val="accent2"/>
          </a:solidFill>
        </p:spPr>
        <p:txBody>
          <a:bodyPr vert="horz" lIns="684000" tIns="648000" rIns="360000" bIns="0" rtlCol="0" anchor="t" anchorCtr="0">
            <a:normAutofit/>
          </a:bodyPr>
          <a:lstStyle/>
          <a:p>
            <a:pPr>
              <a:lnSpc>
                <a:spcPct val="90000"/>
              </a:lnSpc>
              <a:spcBef>
                <a:spcPts val="1200"/>
              </a:spcBef>
            </a:pPr>
            <a:endParaRPr lang="sv-SE" sz="2400" dirty="0">
              <a:solidFill>
                <a:schemeClr val="bg1"/>
              </a:solidFill>
            </a:endParaRPr>
          </a:p>
        </p:txBody>
      </p:sp>
      <p:sp>
        <p:nvSpPr>
          <p:cNvPr id="2" name="Title 1">
            <a:extLst>
              <a:ext uri="{FF2B5EF4-FFF2-40B4-BE49-F238E27FC236}">
                <a16:creationId xmlns:a16="http://schemas.microsoft.com/office/drawing/2014/main" id="{47C50512-5A7D-4FC1-9F87-88389C278252}"/>
              </a:ext>
            </a:extLst>
          </p:cNvPr>
          <p:cNvSpPr>
            <a:spLocks noGrp="1"/>
          </p:cNvSpPr>
          <p:nvPr>
            <p:ph type="title"/>
          </p:nvPr>
        </p:nvSpPr>
        <p:spPr>
          <a:xfrm>
            <a:off x="695325" y="626165"/>
            <a:ext cx="6696075" cy="443198"/>
          </a:xfrm>
        </p:spPr>
        <p:txBody>
          <a:bodyPr/>
          <a:lstStyle/>
          <a:p>
            <a:r>
              <a:rPr lang="sv-SE"/>
              <a:t>Klicka här för att ändra mall för rubrikformat</a:t>
            </a:r>
            <a:endParaRPr lang="en-US" dirty="0"/>
          </a:p>
        </p:txBody>
      </p:sp>
      <p:sp>
        <p:nvSpPr>
          <p:cNvPr id="3" name="Content Placeholder 2">
            <a:extLst>
              <a:ext uri="{FF2B5EF4-FFF2-40B4-BE49-F238E27FC236}">
                <a16:creationId xmlns:a16="http://schemas.microsoft.com/office/drawing/2014/main" id="{8F919A98-A4D7-4B05-AEB9-21071C182150}"/>
              </a:ext>
            </a:extLst>
          </p:cNvPr>
          <p:cNvSpPr>
            <a:spLocks noGrp="1"/>
          </p:cNvSpPr>
          <p:nvPr>
            <p:ph sz="half" idx="1"/>
          </p:nvPr>
        </p:nvSpPr>
        <p:spPr>
          <a:xfrm>
            <a:off x="695325" y="1825625"/>
            <a:ext cx="6696075" cy="4124325"/>
          </a:xfrm>
        </p:spPr>
        <p:txBody>
          <a:bodyPr>
            <a:noAutofit/>
          </a:bodyPr>
          <a:lstStyle>
            <a:lvl1pPr>
              <a:defRPr sz="2400"/>
            </a:lvl1pPr>
            <a:lvl2pPr>
              <a:defRPr sz="2000"/>
            </a:lvl2pPr>
            <a:lvl3pPr>
              <a:defRPr sz="1800"/>
            </a:lvl3pPr>
            <a:lvl4pPr>
              <a:defRPr sz="1600"/>
            </a:lvl4pPr>
            <a:lvl5pPr>
              <a:defRPr sz="1600"/>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Content Placeholder 3">
            <a:extLst>
              <a:ext uri="{FF2B5EF4-FFF2-40B4-BE49-F238E27FC236}">
                <a16:creationId xmlns:a16="http://schemas.microsoft.com/office/drawing/2014/main" id="{C1A14089-EB15-4011-B7BD-F8B1B7CCDD79}"/>
              </a:ext>
            </a:extLst>
          </p:cNvPr>
          <p:cNvSpPr>
            <a:spLocks noGrp="1"/>
          </p:cNvSpPr>
          <p:nvPr>
            <p:ph sz="half" idx="2"/>
          </p:nvPr>
        </p:nvSpPr>
        <p:spPr>
          <a:xfrm>
            <a:off x="8796338" y="1825625"/>
            <a:ext cx="2700336" cy="4124325"/>
          </a:xfrm>
        </p:spPr>
        <p:txBody>
          <a:bodyPr>
            <a:no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Date Placeholder 4">
            <a:extLst>
              <a:ext uri="{FF2B5EF4-FFF2-40B4-BE49-F238E27FC236}">
                <a16:creationId xmlns:a16="http://schemas.microsoft.com/office/drawing/2014/main" id="{DB85FA33-1207-4CA5-B735-A20B1DBA90FF}"/>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6" name="Footer Placeholder 5">
            <a:extLst>
              <a:ext uri="{FF2B5EF4-FFF2-40B4-BE49-F238E27FC236}">
                <a16:creationId xmlns:a16="http://schemas.microsoft.com/office/drawing/2014/main" id="{101390EB-8931-4892-9C34-8EB326A31F8F}"/>
              </a:ext>
            </a:extLst>
          </p:cNvPr>
          <p:cNvSpPr>
            <a:spLocks noGrp="1"/>
          </p:cNvSpPr>
          <p:nvPr>
            <p:ph type="ftr" sz="quarter" idx="11"/>
          </p:nvPr>
        </p:nvSpPr>
        <p:spPr>
          <a:xfrm>
            <a:off x="1992313" y="6496726"/>
            <a:ext cx="5399087" cy="201405"/>
          </a:xfrm>
        </p:spPr>
        <p:txBody>
          <a:bodyPr/>
          <a:lstStyle/>
          <a:p>
            <a:endParaRPr lang="en-US" dirty="0"/>
          </a:p>
        </p:txBody>
      </p:sp>
      <p:sp>
        <p:nvSpPr>
          <p:cNvPr id="7" name="Slide Number Placeholder 6">
            <a:extLst>
              <a:ext uri="{FF2B5EF4-FFF2-40B4-BE49-F238E27FC236}">
                <a16:creationId xmlns:a16="http://schemas.microsoft.com/office/drawing/2014/main" id="{4EC0CBD2-9C33-4ACC-8449-4B5A3498634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
        <p:nvSpPr>
          <p:cNvPr id="12" name="Platshållare för text 11">
            <a:extLst>
              <a:ext uri="{FF2B5EF4-FFF2-40B4-BE49-F238E27FC236}">
                <a16:creationId xmlns:a16="http://schemas.microsoft.com/office/drawing/2014/main" id="{BF085352-B387-481E-B140-E722FDF9774A}"/>
              </a:ext>
            </a:extLst>
          </p:cNvPr>
          <p:cNvSpPr>
            <a:spLocks noGrp="1"/>
          </p:cNvSpPr>
          <p:nvPr>
            <p:ph type="body" sz="quarter" idx="13"/>
          </p:nvPr>
        </p:nvSpPr>
        <p:spPr>
          <a:xfrm>
            <a:off x="8796337" y="625475"/>
            <a:ext cx="2700337" cy="758669"/>
          </a:xfrm>
        </p:spPr>
        <p:txBody>
          <a:bodyPr wrap="square">
            <a:spAutoFit/>
          </a:bodyPr>
          <a:lstStyle>
            <a:lvl1pPr marL="0" indent="0">
              <a:buNone/>
              <a:defRPr sz="1800" b="1">
                <a:solidFill>
                  <a:schemeClr val="bg1"/>
                </a:solidFill>
              </a:defRPr>
            </a:lvl1pPr>
            <a:lvl2pPr marL="0" indent="0">
              <a:spcBef>
                <a:spcPts val="300"/>
              </a:spcBef>
              <a:buNone/>
              <a:defRPr sz="1600" b="0">
                <a:solidFill>
                  <a:schemeClr val="bg1"/>
                </a:solidFill>
              </a:defRPr>
            </a:lvl2pPr>
          </a:lstStyle>
          <a:p>
            <a:pPr lvl="0"/>
            <a:r>
              <a:rPr lang="sv-SE"/>
              <a:t>Klicka här för att ändra format på bakgrundstexten</a:t>
            </a:r>
          </a:p>
          <a:p>
            <a:pPr lvl="1"/>
            <a:r>
              <a:rPr lang="sv-SE"/>
              <a:t>Nivå två</a:t>
            </a:r>
          </a:p>
        </p:txBody>
      </p:sp>
      <p:grpSp>
        <p:nvGrpSpPr>
          <p:cNvPr id="23" name="Grupp 22">
            <a:extLst>
              <a:ext uri="{FF2B5EF4-FFF2-40B4-BE49-F238E27FC236}">
                <a16:creationId xmlns:a16="http://schemas.microsoft.com/office/drawing/2014/main" id="{C387B56D-56D2-46A9-954D-261953BAC36B}"/>
              </a:ext>
            </a:extLst>
          </p:cNvPr>
          <p:cNvGrpSpPr>
            <a:grpSpLocks noChangeAspect="1"/>
          </p:cNvGrpSpPr>
          <p:nvPr/>
        </p:nvGrpSpPr>
        <p:grpSpPr>
          <a:xfrm>
            <a:off x="11033177" y="6254090"/>
            <a:ext cx="868324" cy="309598"/>
            <a:chOff x="11033177" y="6254090"/>
            <a:chExt cx="868324" cy="309598"/>
          </a:xfrm>
          <a:solidFill>
            <a:srgbClr val="FFFFFF"/>
          </a:solidFill>
        </p:grpSpPr>
        <p:sp>
          <p:nvSpPr>
            <p:cNvPr id="24" name="Freeform 5">
              <a:extLst>
                <a:ext uri="{FF2B5EF4-FFF2-40B4-BE49-F238E27FC236}">
                  <a16:creationId xmlns:a16="http://schemas.microsoft.com/office/drawing/2014/main" id="{8711B62E-1C45-4E6B-A808-38C6B8AD9259}"/>
                </a:ext>
              </a:extLst>
            </p:cNvPr>
            <p:cNvSpPr>
              <a:spLocks/>
            </p:cNvSpPr>
            <p:nvPr/>
          </p:nvSpPr>
          <p:spPr bwMode="auto">
            <a:xfrm>
              <a:off x="11830386" y="6254090"/>
              <a:ext cx="71115" cy="71681"/>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25" name="Rectangle 6">
              <a:extLst>
                <a:ext uri="{FF2B5EF4-FFF2-40B4-BE49-F238E27FC236}">
                  <a16:creationId xmlns:a16="http://schemas.microsoft.com/office/drawing/2014/main" id="{61F61C00-6BC3-4D86-ADA4-815CAA6FE056}"/>
                </a:ext>
              </a:extLst>
            </p:cNvPr>
            <p:cNvSpPr>
              <a:spLocks noChangeArrowheads="1"/>
            </p:cNvSpPr>
            <p:nvPr/>
          </p:nvSpPr>
          <p:spPr bwMode="auto">
            <a:xfrm>
              <a:off x="11836841" y="6347173"/>
              <a:ext cx="58205" cy="2128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26" name="Rectangle 7">
              <a:extLst>
                <a:ext uri="{FF2B5EF4-FFF2-40B4-BE49-F238E27FC236}">
                  <a16:creationId xmlns:a16="http://schemas.microsoft.com/office/drawing/2014/main" id="{AAC58804-89EB-4EF6-AF17-1DF772441448}"/>
                </a:ext>
              </a:extLst>
            </p:cNvPr>
            <p:cNvSpPr>
              <a:spLocks noChangeArrowheads="1"/>
            </p:cNvSpPr>
            <p:nvPr/>
          </p:nvSpPr>
          <p:spPr bwMode="auto">
            <a:xfrm>
              <a:off x="11301895" y="6262130"/>
              <a:ext cx="58319" cy="2979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27" name="Frihandsfigur: Form 26">
              <a:extLst>
                <a:ext uri="{FF2B5EF4-FFF2-40B4-BE49-F238E27FC236}">
                  <a16:creationId xmlns:a16="http://schemas.microsoft.com/office/drawing/2014/main" id="{4561C95A-7702-4841-B1F6-9FE0190B4303}"/>
                </a:ext>
              </a:extLst>
            </p:cNvPr>
            <p:cNvSpPr>
              <a:spLocks/>
            </p:cNvSpPr>
            <p:nvPr/>
          </p:nvSpPr>
          <p:spPr bwMode="auto">
            <a:xfrm>
              <a:off x="11033177" y="6343550"/>
              <a:ext cx="219799" cy="220138"/>
            </a:xfrm>
            <a:custGeom>
              <a:avLst/>
              <a:gdLst>
                <a:gd name="connsiteX0" fmla="*/ 109873 w 219799"/>
                <a:gd name="connsiteY0" fmla="*/ 53789 h 220138"/>
                <a:gd name="connsiteX1" fmla="*/ 70186 w 219799"/>
                <a:gd name="connsiteY1" fmla="*/ 70294 h 220138"/>
                <a:gd name="connsiteX2" fmla="*/ 53789 w 219799"/>
                <a:gd name="connsiteY2" fmla="*/ 110070 h 220138"/>
                <a:gd name="connsiteX3" fmla="*/ 70186 w 219799"/>
                <a:gd name="connsiteY3" fmla="*/ 149828 h 220138"/>
                <a:gd name="connsiteX4" fmla="*/ 109873 w 219799"/>
                <a:gd name="connsiteY4" fmla="*/ 166350 h 220138"/>
                <a:gd name="connsiteX5" fmla="*/ 149631 w 219799"/>
                <a:gd name="connsiteY5" fmla="*/ 149828 h 220138"/>
                <a:gd name="connsiteX6" fmla="*/ 166010 w 219799"/>
                <a:gd name="connsiteY6" fmla="*/ 110070 h 220138"/>
                <a:gd name="connsiteX7" fmla="*/ 149631 w 219799"/>
                <a:gd name="connsiteY7" fmla="*/ 70294 h 220138"/>
                <a:gd name="connsiteX8" fmla="*/ 109873 w 219799"/>
                <a:gd name="connsiteY8" fmla="*/ 53789 h 220138"/>
                <a:gd name="connsiteX9" fmla="*/ 109855 w 219799"/>
                <a:gd name="connsiteY9" fmla="*/ 0 h 220138"/>
                <a:gd name="connsiteX10" fmla="*/ 165963 w 219799"/>
                <a:gd name="connsiteY10" fmla="*/ 15191 h 220138"/>
                <a:gd name="connsiteX11" fmla="*/ 165963 w 219799"/>
                <a:gd name="connsiteY11" fmla="*/ 3522 h 220138"/>
                <a:gd name="connsiteX12" fmla="*/ 219799 w 219799"/>
                <a:gd name="connsiteY12" fmla="*/ 3522 h 220138"/>
                <a:gd name="connsiteX13" fmla="*/ 219799 w 219799"/>
                <a:gd name="connsiteY13" fmla="*/ 216225 h 220138"/>
                <a:gd name="connsiteX14" fmla="*/ 165963 w 219799"/>
                <a:gd name="connsiteY14" fmla="*/ 216225 h 220138"/>
                <a:gd name="connsiteX15" fmla="*/ 165963 w 219799"/>
                <a:gd name="connsiteY15" fmla="*/ 204948 h 220138"/>
                <a:gd name="connsiteX16" fmla="*/ 110832 w 219799"/>
                <a:gd name="connsiteY16" fmla="*/ 220138 h 220138"/>
                <a:gd name="connsiteX17" fmla="*/ 109145 w 219799"/>
                <a:gd name="connsiteY17" fmla="*/ 220138 h 220138"/>
                <a:gd name="connsiteX18" fmla="*/ 32209 w 219799"/>
                <a:gd name="connsiteY18" fmla="*/ 187907 h 220138"/>
                <a:gd name="connsiteX19" fmla="*/ 0 w 219799"/>
                <a:gd name="connsiteY19" fmla="*/ 112204 h 220138"/>
                <a:gd name="connsiteX20" fmla="*/ 0 w 219799"/>
                <a:gd name="connsiteY20" fmla="*/ 107935 h 220138"/>
                <a:gd name="connsiteX21" fmla="*/ 32209 w 219799"/>
                <a:gd name="connsiteY21" fmla="*/ 32213 h 220138"/>
                <a:gd name="connsiteX22" fmla="*/ 109855 w 219799"/>
                <a:gd name="connsiteY22" fmla="*/ 0 h 2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9" h="220138">
                  <a:moveTo>
                    <a:pt x="109873" y="53789"/>
                  </a:moveTo>
                  <a:cubicBezTo>
                    <a:pt x="94400" y="53789"/>
                    <a:pt x="80383" y="60074"/>
                    <a:pt x="70186" y="70294"/>
                  </a:cubicBezTo>
                  <a:cubicBezTo>
                    <a:pt x="60078" y="80425"/>
                    <a:pt x="53789" y="94473"/>
                    <a:pt x="53789" y="110070"/>
                  </a:cubicBezTo>
                  <a:cubicBezTo>
                    <a:pt x="53789" y="125578"/>
                    <a:pt x="60078" y="139625"/>
                    <a:pt x="70186" y="149828"/>
                  </a:cubicBezTo>
                  <a:cubicBezTo>
                    <a:pt x="80383" y="160047"/>
                    <a:pt x="94400" y="166350"/>
                    <a:pt x="109873" y="166350"/>
                  </a:cubicBezTo>
                  <a:cubicBezTo>
                    <a:pt x="125417" y="166350"/>
                    <a:pt x="139434" y="160047"/>
                    <a:pt x="149631" y="149828"/>
                  </a:cubicBezTo>
                  <a:cubicBezTo>
                    <a:pt x="159739" y="139625"/>
                    <a:pt x="166010" y="125578"/>
                    <a:pt x="166010" y="110070"/>
                  </a:cubicBezTo>
                  <a:cubicBezTo>
                    <a:pt x="166010" y="94473"/>
                    <a:pt x="159739" y="80425"/>
                    <a:pt x="149631" y="70294"/>
                  </a:cubicBezTo>
                  <a:cubicBezTo>
                    <a:pt x="139434" y="60074"/>
                    <a:pt x="125417" y="53789"/>
                    <a:pt x="109873" y="53789"/>
                  </a:cubicBezTo>
                  <a:close/>
                  <a:moveTo>
                    <a:pt x="109855" y="0"/>
                  </a:moveTo>
                  <a:cubicBezTo>
                    <a:pt x="130683" y="0"/>
                    <a:pt x="149433" y="5052"/>
                    <a:pt x="165963" y="15191"/>
                  </a:cubicBezTo>
                  <a:lnTo>
                    <a:pt x="165963" y="3522"/>
                  </a:lnTo>
                  <a:lnTo>
                    <a:pt x="219799" y="3522"/>
                  </a:lnTo>
                  <a:lnTo>
                    <a:pt x="219799" y="216225"/>
                  </a:lnTo>
                  <a:lnTo>
                    <a:pt x="165963" y="216225"/>
                  </a:lnTo>
                  <a:lnTo>
                    <a:pt x="165963" y="204948"/>
                  </a:lnTo>
                  <a:cubicBezTo>
                    <a:pt x="149699" y="214909"/>
                    <a:pt x="131269" y="219978"/>
                    <a:pt x="110832" y="220138"/>
                  </a:cubicBezTo>
                  <a:lnTo>
                    <a:pt x="109145" y="220138"/>
                  </a:lnTo>
                  <a:cubicBezTo>
                    <a:pt x="79120" y="219960"/>
                    <a:pt x="53480" y="209235"/>
                    <a:pt x="32209" y="187907"/>
                  </a:cubicBezTo>
                  <a:cubicBezTo>
                    <a:pt x="11204" y="166865"/>
                    <a:pt x="497" y="141660"/>
                    <a:pt x="0" y="112204"/>
                  </a:cubicBezTo>
                  <a:lnTo>
                    <a:pt x="0" y="107935"/>
                  </a:lnTo>
                  <a:cubicBezTo>
                    <a:pt x="497" y="78408"/>
                    <a:pt x="11204" y="53185"/>
                    <a:pt x="32209" y="32213"/>
                  </a:cubicBezTo>
                  <a:cubicBezTo>
                    <a:pt x="53658" y="10744"/>
                    <a:pt x="79528" y="0"/>
                    <a:pt x="1098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28" name="Freeform 10">
              <a:extLst>
                <a:ext uri="{FF2B5EF4-FFF2-40B4-BE49-F238E27FC236}">
                  <a16:creationId xmlns:a16="http://schemas.microsoft.com/office/drawing/2014/main" id="{167326FC-68D1-44F8-AAA1-923A455A2DB0}"/>
                </a:ext>
              </a:extLst>
            </p:cNvPr>
            <p:cNvSpPr>
              <a:spLocks/>
            </p:cNvSpPr>
            <p:nvPr/>
          </p:nvSpPr>
          <p:spPr bwMode="auto">
            <a:xfrm>
              <a:off x="11409360" y="6343550"/>
              <a:ext cx="385809" cy="216515"/>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grpSp>
    </p:spTree>
    <p:extLst>
      <p:ext uri="{BB962C8B-B14F-4D97-AF65-F5344CB8AC3E}">
        <p14:creationId xmlns:p14="http://schemas.microsoft.com/office/powerpoint/2010/main" val="695068650"/>
      </p:ext>
    </p:extLst>
  </p:cSld>
  <p:clrMapOvr>
    <a:masterClrMapping/>
  </p:clrMapOvr>
  <p:transition spd="med">
    <p:fade/>
  </p:transition>
  <p:hf hdr="0" ftr="0" dt="0"/>
  <p:extLst>
    <p:ext uri="{DCECCB84-F9BA-43D5-87BE-67443E8EF086}">
      <p15:sldGuideLst xmlns:p15="http://schemas.microsoft.com/office/powerpoint/2012/main">
        <p15:guide id="1" pos="5541">
          <p15:clr>
            <a:srgbClr val="FBAE40"/>
          </p15:clr>
        </p15:guide>
        <p15:guide id="2" pos="465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oto 1/4-sida, vit logo">
    <p:spTree>
      <p:nvGrpSpPr>
        <p:cNvPr id="1" name=""/>
        <p:cNvGrpSpPr/>
        <p:nvPr/>
      </p:nvGrpSpPr>
      <p:grpSpPr>
        <a:xfrm>
          <a:off x="0" y="0"/>
          <a:ext cx="0" cy="0"/>
          <a:chOff x="0" y="0"/>
          <a:chExt cx="0" cy="0"/>
        </a:xfrm>
      </p:grpSpPr>
      <p:sp>
        <p:nvSpPr>
          <p:cNvPr id="35" name="Rektangel 34">
            <a:extLst>
              <a:ext uri="{FF2B5EF4-FFF2-40B4-BE49-F238E27FC236}">
                <a16:creationId xmlns:a16="http://schemas.microsoft.com/office/drawing/2014/main" id="{325CFF37-5C69-470F-BE0C-BB93C0AE0365}"/>
              </a:ext>
            </a:extLst>
          </p:cNvPr>
          <p:cNvSpPr/>
          <p:nvPr/>
        </p:nvSpPr>
        <p:spPr bwMode="gray">
          <a:xfrm>
            <a:off x="10868025" y="6134100"/>
            <a:ext cx="1238250" cy="564031"/>
          </a:xfrm>
          <a:prstGeom prst="rect">
            <a:avLst/>
          </a:prstGeom>
          <a:solidFill>
            <a:schemeClr val="bg1"/>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19" name="Platshållare för bild 18">
            <a:extLst>
              <a:ext uri="{FF2B5EF4-FFF2-40B4-BE49-F238E27FC236}">
                <a16:creationId xmlns:a16="http://schemas.microsoft.com/office/drawing/2014/main" id="{3EFB95E3-748E-4A04-BE75-FC5EA263C73A}"/>
              </a:ext>
            </a:extLst>
          </p:cNvPr>
          <p:cNvSpPr>
            <a:spLocks noGrp="1"/>
          </p:cNvSpPr>
          <p:nvPr>
            <p:ph type="pic" sz="quarter" idx="13"/>
          </p:nvPr>
        </p:nvSpPr>
        <p:spPr bwMode="gray">
          <a:xfrm>
            <a:off x="9120188" y="3"/>
            <a:ext cx="3071812" cy="6857998"/>
          </a:xfrm>
          <a:custGeom>
            <a:avLst/>
            <a:gdLst>
              <a:gd name="connsiteX0" fmla="*/ 2022862 w 3071812"/>
              <a:gd name="connsiteY0" fmla="*/ 6397336 h 6857998"/>
              <a:gd name="connsiteX1" fmla="*/ 2062620 w 3071812"/>
              <a:gd name="connsiteY1" fmla="*/ 6413841 h 6857998"/>
              <a:gd name="connsiteX2" fmla="*/ 2078999 w 3071812"/>
              <a:gd name="connsiteY2" fmla="*/ 6453617 h 6857998"/>
              <a:gd name="connsiteX3" fmla="*/ 2062620 w 3071812"/>
              <a:gd name="connsiteY3" fmla="*/ 6493375 h 6857998"/>
              <a:gd name="connsiteX4" fmla="*/ 2022862 w 3071812"/>
              <a:gd name="connsiteY4" fmla="*/ 6509897 h 6857998"/>
              <a:gd name="connsiteX5" fmla="*/ 1983175 w 3071812"/>
              <a:gd name="connsiteY5" fmla="*/ 6493375 h 6857998"/>
              <a:gd name="connsiteX6" fmla="*/ 1966778 w 3071812"/>
              <a:gd name="connsiteY6" fmla="*/ 6453617 h 6857998"/>
              <a:gd name="connsiteX7" fmla="*/ 1983175 w 3071812"/>
              <a:gd name="connsiteY7" fmla="*/ 6413841 h 6857998"/>
              <a:gd name="connsiteX8" fmla="*/ 2022862 w 3071812"/>
              <a:gd name="connsiteY8" fmla="*/ 6397336 h 6857998"/>
              <a:gd name="connsiteX9" fmla="*/ 2716653 w 3071812"/>
              <a:gd name="connsiteY9" fmla="*/ 6347170 h 6857998"/>
              <a:gd name="connsiteX10" fmla="*/ 2716653 w 3071812"/>
              <a:gd name="connsiteY10" fmla="*/ 6560061 h 6857998"/>
              <a:gd name="connsiteX11" fmla="*/ 2774858 w 3071812"/>
              <a:gd name="connsiteY11" fmla="*/ 6560061 h 6857998"/>
              <a:gd name="connsiteX12" fmla="*/ 2774858 w 3071812"/>
              <a:gd name="connsiteY12" fmla="*/ 6347170 h 6857998"/>
              <a:gd name="connsiteX13" fmla="*/ 2399068 w 3071812"/>
              <a:gd name="connsiteY13" fmla="*/ 6343547 h 6857998"/>
              <a:gd name="connsiteX14" fmla="*/ 2342930 w 3071812"/>
              <a:gd name="connsiteY14" fmla="*/ 6358742 h 6857998"/>
              <a:gd name="connsiteX15" fmla="*/ 2342930 w 3071812"/>
              <a:gd name="connsiteY15" fmla="*/ 6347230 h 6857998"/>
              <a:gd name="connsiteX16" fmla="*/ 2289172 w 3071812"/>
              <a:gd name="connsiteY16" fmla="*/ 6347230 h 6857998"/>
              <a:gd name="connsiteX17" fmla="*/ 2289172 w 3071812"/>
              <a:gd name="connsiteY17" fmla="*/ 6560062 h 6857998"/>
              <a:gd name="connsiteX18" fmla="*/ 2342930 w 3071812"/>
              <a:gd name="connsiteY18" fmla="*/ 6560062 h 6857998"/>
              <a:gd name="connsiteX19" fmla="*/ 2342930 w 3071812"/>
              <a:gd name="connsiteY19" fmla="*/ 6453646 h 6857998"/>
              <a:gd name="connsiteX20" fmla="*/ 2359393 w 3071812"/>
              <a:gd name="connsiteY20" fmla="*/ 6413898 h 6857998"/>
              <a:gd name="connsiteX21" fmla="*/ 2399068 w 3071812"/>
              <a:gd name="connsiteY21" fmla="*/ 6397405 h 6857998"/>
              <a:gd name="connsiteX22" fmla="*/ 2438743 w 3071812"/>
              <a:gd name="connsiteY22" fmla="*/ 6413898 h 6857998"/>
              <a:gd name="connsiteX23" fmla="*/ 2455206 w 3071812"/>
              <a:gd name="connsiteY23" fmla="*/ 6453646 h 6857998"/>
              <a:gd name="connsiteX24" fmla="*/ 2455206 w 3071812"/>
              <a:gd name="connsiteY24" fmla="*/ 6560062 h 6857998"/>
              <a:gd name="connsiteX25" fmla="*/ 2508964 w 3071812"/>
              <a:gd name="connsiteY25" fmla="*/ 6560062 h 6857998"/>
              <a:gd name="connsiteX26" fmla="*/ 2508964 w 3071812"/>
              <a:gd name="connsiteY26" fmla="*/ 6453646 h 6857998"/>
              <a:gd name="connsiteX27" fmla="*/ 2525428 w 3071812"/>
              <a:gd name="connsiteY27" fmla="*/ 6413898 h 6857998"/>
              <a:gd name="connsiteX28" fmla="*/ 2565102 w 3071812"/>
              <a:gd name="connsiteY28" fmla="*/ 6397405 h 6857998"/>
              <a:gd name="connsiteX29" fmla="*/ 2604760 w 3071812"/>
              <a:gd name="connsiteY29" fmla="*/ 6413898 h 6857998"/>
              <a:gd name="connsiteX30" fmla="*/ 2621223 w 3071812"/>
              <a:gd name="connsiteY30" fmla="*/ 6453646 h 6857998"/>
              <a:gd name="connsiteX31" fmla="*/ 2621223 w 3071812"/>
              <a:gd name="connsiteY31" fmla="*/ 6560062 h 6857998"/>
              <a:gd name="connsiteX32" fmla="*/ 2674981 w 3071812"/>
              <a:gd name="connsiteY32" fmla="*/ 6560062 h 6857998"/>
              <a:gd name="connsiteX33" fmla="*/ 2674981 w 3071812"/>
              <a:gd name="connsiteY33" fmla="*/ 6453646 h 6857998"/>
              <a:gd name="connsiteX34" fmla="*/ 2642818 w 3071812"/>
              <a:gd name="connsiteY34" fmla="*/ 6375769 h 6857998"/>
              <a:gd name="connsiteX35" fmla="*/ 2565102 w 3071812"/>
              <a:gd name="connsiteY35" fmla="*/ 6343547 h 6857998"/>
              <a:gd name="connsiteX36" fmla="*/ 2487369 w 3071812"/>
              <a:gd name="connsiteY36" fmla="*/ 6375769 h 6857998"/>
              <a:gd name="connsiteX37" fmla="*/ 2482076 w 3071812"/>
              <a:gd name="connsiteY37" fmla="*/ 6381445 h 6857998"/>
              <a:gd name="connsiteX38" fmla="*/ 2476802 w 3071812"/>
              <a:gd name="connsiteY38" fmla="*/ 6375769 h 6857998"/>
              <a:gd name="connsiteX39" fmla="*/ 2399068 w 3071812"/>
              <a:gd name="connsiteY39" fmla="*/ 6343547 h 6857998"/>
              <a:gd name="connsiteX40" fmla="*/ 2022844 w 3071812"/>
              <a:gd name="connsiteY40" fmla="*/ 6343547 h 6857998"/>
              <a:gd name="connsiteX41" fmla="*/ 1945198 w 3071812"/>
              <a:gd name="connsiteY41" fmla="*/ 6375760 h 6857998"/>
              <a:gd name="connsiteX42" fmla="*/ 1912989 w 3071812"/>
              <a:gd name="connsiteY42" fmla="*/ 6451482 h 6857998"/>
              <a:gd name="connsiteX43" fmla="*/ 1912989 w 3071812"/>
              <a:gd name="connsiteY43" fmla="*/ 6455751 h 6857998"/>
              <a:gd name="connsiteX44" fmla="*/ 1945198 w 3071812"/>
              <a:gd name="connsiteY44" fmla="*/ 6531454 h 6857998"/>
              <a:gd name="connsiteX45" fmla="*/ 2022134 w 3071812"/>
              <a:gd name="connsiteY45" fmla="*/ 6563685 h 6857998"/>
              <a:gd name="connsiteX46" fmla="*/ 2023821 w 3071812"/>
              <a:gd name="connsiteY46" fmla="*/ 6563685 h 6857998"/>
              <a:gd name="connsiteX47" fmla="*/ 2078952 w 3071812"/>
              <a:gd name="connsiteY47" fmla="*/ 6548495 h 6857998"/>
              <a:gd name="connsiteX48" fmla="*/ 2078952 w 3071812"/>
              <a:gd name="connsiteY48" fmla="*/ 6559772 h 6857998"/>
              <a:gd name="connsiteX49" fmla="*/ 2132788 w 3071812"/>
              <a:gd name="connsiteY49" fmla="*/ 6559772 h 6857998"/>
              <a:gd name="connsiteX50" fmla="*/ 2132788 w 3071812"/>
              <a:gd name="connsiteY50" fmla="*/ 6347069 h 6857998"/>
              <a:gd name="connsiteX51" fmla="*/ 2078952 w 3071812"/>
              <a:gd name="connsiteY51" fmla="*/ 6347069 h 6857998"/>
              <a:gd name="connsiteX52" fmla="*/ 2078952 w 3071812"/>
              <a:gd name="connsiteY52" fmla="*/ 6358738 h 6857998"/>
              <a:gd name="connsiteX53" fmla="*/ 2022844 w 3071812"/>
              <a:gd name="connsiteY53" fmla="*/ 6343547 h 6857998"/>
              <a:gd name="connsiteX54" fmla="*/ 2181707 w 3071812"/>
              <a:gd name="connsiteY54" fmla="*/ 6262127 h 6857998"/>
              <a:gd name="connsiteX55" fmla="*/ 2181707 w 3071812"/>
              <a:gd name="connsiteY55" fmla="*/ 6560061 h 6857998"/>
              <a:gd name="connsiteX56" fmla="*/ 2240026 w 3071812"/>
              <a:gd name="connsiteY56" fmla="*/ 6560061 h 6857998"/>
              <a:gd name="connsiteX57" fmla="*/ 2240026 w 3071812"/>
              <a:gd name="connsiteY57" fmla="*/ 6262127 h 6857998"/>
              <a:gd name="connsiteX58" fmla="*/ 2745764 w 3071812"/>
              <a:gd name="connsiteY58" fmla="*/ 6254087 h 6857998"/>
              <a:gd name="connsiteX59" fmla="*/ 2710198 w 3071812"/>
              <a:gd name="connsiteY59" fmla="*/ 6289723 h 6857998"/>
              <a:gd name="connsiteX60" fmla="*/ 2745764 w 3071812"/>
              <a:gd name="connsiteY60" fmla="*/ 6325768 h 6857998"/>
              <a:gd name="connsiteX61" fmla="*/ 2781313 w 3071812"/>
              <a:gd name="connsiteY61" fmla="*/ 6289723 h 6857998"/>
              <a:gd name="connsiteX62" fmla="*/ 2745764 w 3071812"/>
              <a:gd name="connsiteY62" fmla="*/ 6254087 h 6857998"/>
              <a:gd name="connsiteX63" fmla="*/ 0 w 3071812"/>
              <a:gd name="connsiteY63" fmla="*/ 0 h 6857998"/>
              <a:gd name="connsiteX64" fmla="*/ 3071812 w 3071812"/>
              <a:gd name="connsiteY64" fmla="*/ 0 h 6857998"/>
              <a:gd name="connsiteX65" fmla="*/ 3071812 w 3071812"/>
              <a:gd name="connsiteY65" fmla="*/ 6857998 h 6857998"/>
              <a:gd name="connsiteX66" fmla="*/ 0 w 3071812"/>
              <a:gd name="connsiteY6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071812" h="6857998">
                <a:moveTo>
                  <a:pt x="2022862" y="6397336"/>
                </a:moveTo>
                <a:cubicBezTo>
                  <a:pt x="2038406" y="6397336"/>
                  <a:pt x="2052423" y="6403621"/>
                  <a:pt x="2062620" y="6413841"/>
                </a:cubicBezTo>
                <a:cubicBezTo>
                  <a:pt x="2072728" y="6423972"/>
                  <a:pt x="2078999" y="6438020"/>
                  <a:pt x="2078999" y="6453617"/>
                </a:cubicBezTo>
                <a:cubicBezTo>
                  <a:pt x="2078999" y="6469125"/>
                  <a:pt x="2072728" y="6483172"/>
                  <a:pt x="2062620" y="6493375"/>
                </a:cubicBezTo>
                <a:cubicBezTo>
                  <a:pt x="2052423" y="6503594"/>
                  <a:pt x="2038406" y="6509897"/>
                  <a:pt x="2022862" y="6509897"/>
                </a:cubicBezTo>
                <a:cubicBezTo>
                  <a:pt x="2007389" y="6509897"/>
                  <a:pt x="1993372" y="6503594"/>
                  <a:pt x="1983175" y="6493375"/>
                </a:cubicBezTo>
                <a:cubicBezTo>
                  <a:pt x="1973067" y="6483172"/>
                  <a:pt x="1966778" y="6469125"/>
                  <a:pt x="1966778" y="6453617"/>
                </a:cubicBezTo>
                <a:cubicBezTo>
                  <a:pt x="1966778" y="6438020"/>
                  <a:pt x="1973067" y="6423972"/>
                  <a:pt x="1983175" y="6413841"/>
                </a:cubicBezTo>
                <a:cubicBezTo>
                  <a:pt x="1993372" y="6403621"/>
                  <a:pt x="2007389" y="6397336"/>
                  <a:pt x="2022862" y="6397336"/>
                </a:cubicBezTo>
                <a:close/>
                <a:moveTo>
                  <a:pt x="2716653" y="6347170"/>
                </a:moveTo>
                <a:lnTo>
                  <a:pt x="2716653" y="6560061"/>
                </a:lnTo>
                <a:lnTo>
                  <a:pt x="2774858" y="6560061"/>
                </a:lnTo>
                <a:lnTo>
                  <a:pt x="2774858" y="6347170"/>
                </a:lnTo>
                <a:close/>
                <a:moveTo>
                  <a:pt x="2399068" y="6343547"/>
                </a:moveTo>
                <a:cubicBezTo>
                  <a:pt x="2378307" y="6343547"/>
                  <a:pt x="2359553" y="6348600"/>
                  <a:pt x="2342930" y="6358742"/>
                </a:cubicBezTo>
                <a:lnTo>
                  <a:pt x="2342930" y="6347230"/>
                </a:lnTo>
                <a:lnTo>
                  <a:pt x="2289172" y="6347230"/>
                </a:lnTo>
                <a:lnTo>
                  <a:pt x="2289172" y="6560062"/>
                </a:lnTo>
                <a:lnTo>
                  <a:pt x="2342930" y="6560062"/>
                </a:lnTo>
                <a:lnTo>
                  <a:pt x="2342930" y="6453646"/>
                </a:lnTo>
                <a:cubicBezTo>
                  <a:pt x="2342930" y="6438060"/>
                  <a:pt x="2349217" y="6424022"/>
                  <a:pt x="2359393" y="6413898"/>
                </a:cubicBezTo>
                <a:cubicBezTo>
                  <a:pt x="2369499" y="6403685"/>
                  <a:pt x="2383600" y="6397405"/>
                  <a:pt x="2399068" y="6397405"/>
                </a:cubicBezTo>
                <a:cubicBezTo>
                  <a:pt x="2414537" y="6397405"/>
                  <a:pt x="2428620" y="6403685"/>
                  <a:pt x="2438743" y="6413898"/>
                </a:cubicBezTo>
                <a:cubicBezTo>
                  <a:pt x="2448919" y="6424022"/>
                  <a:pt x="2455206" y="6438060"/>
                  <a:pt x="2455206" y="6453646"/>
                </a:cubicBezTo>
                <a:lnTo>
                  <a:pt x="2455206" y="6560062"/>
                </a:lnTo>
                <a:lnTo>
                  <a:pt x="2508964" y="6560062"/>
                </a:lnTo>
                <a:lnTo>
                  <a:pt x="2508964" y="6453646"/>
                </a:lnTo>
                <a:cubicBezTo>
                  <a:pt x="2508964" y="6438060"/>
                  <a:pt x="2515234" y="6424022"/>
                  <a:pt x="2525428" y="6413898"/>
                </a:cubicBezTo>
                <a:cubicBezTo>
                  <a:pt x="2535533" y="6403685"/>
                  <a:pt x="2549616" y="6397405"/>
                  <a:pt x="2565102" y="6397405"/>
                </a:cubicBezTo>
                <a:cubicBezTo>
                  <a:pt x="2580571" y="6397405"/>
                  <a:pt x="2594583" y="6403685"/>
                  <a:pt x="2604760" y="6413898"/>
                </a:cubicBezTo>
                <a:cubicBezTo>
                  <a:pt x="2614954" y="6424022"/>
                  <a:pt x="2621223" y="6438060"/>
                  <a:pt x="2621223" y="6453646"/>
                </a:cubicBezTo>
                <a:lnTo>
                  <a:pt x="2621223" y="6560062"/>
                </a:lnTo>
                <a:lnTo>
                  <a:pt x="2674981" y="6560062"/>
                </a:lnTo>
                <a:lnTo>
                  <a:pt x="2674981" y="6453646"/>
                </a:lnTo>
                <a:cubicBezTo>
                  <a:pt x="2674981" y="6423186"/>
                  <a:pt x="2664272" y="6397245"/>
                  <a:pt x="2642818" y="6375769"/>
                </a:cubicBezTo>
                <a:cubicBezTo>
                  <a:pt x="2621383" y="6354294"/>
                  <a:pt x="2595418" y="6343547"/>
                  <a:pt x="2565102" y="6343547"/>
                </a:cubicBezTo>
                <a:cubicBezTo>
                  <a:pt x="2534769" y="6343547"/>
                  <a:pt x="2508805" y="6354294"/>
                  <a:pt x="2487369" y="6375769"/>
                </a:cubicBezTo>
                <a:cubicBezTo>
                  <a:pt x="2485522" y="6377602"/>
                  <a:pt x="2483764" y="6379523"/>
                  <a:pt x="2482076" y="6381445"/>
                </a:cubicBezTo>
                <a:cubicBezTo>
                  <a:pt x="2480389" y="6379523"/>
                  <a:pt x="2478631" y="6377602"/>
                  <a:pt x="2476802" y="6375769"/>
                </a:cubicBezTo>
                <a:cubicBezTo>
                  <a:pt x="2455348" y="6354294"/>
                  <a:pt x="2429384" y="6343547"/>
                  <a:pt x="2399068" y="6343547"/>
                </a:cubicBezTo>
                <a:close/>
                <a:moveTo>
                  <a:pt x="2022844" y="6343547"/>
                </a:moveTo>
                <a:cubicBezTo>
                  <a:pt x="1992517" y="6343547"/>
                  <a:pt x="1966647" y="6354291"/>
                  <a:pt x="1945198" y="6375760"/>
                </a:cubicBezTo>
                <a:cubicBezTo>
                  <a:pt x="1924193" y="6396732"/>
                  <a:pt x="1913486" y="6421955"/>
                  <a:pt x="1912989" y="6451482"/>
                </a:cubicBezTo>
                <a:lnTo>
                  <a:pt x="1912989" y="6455751"/>
                </a:lnTo>
                <a:cubicBezTo>
                  <a:pt x="1913486" y="6485207"/>
                  <a:pt x="1924193" y="6510412"/>
                  <a:pt x="1945198" y="6531454"/>
                </a:cubicBezTo>
                <a:cubicBezTo>
                  <a:pt x="1966469" y="6552782"/>
                  <a:pt x="1992109" y="6563507"/>
                  <a:pt x="2022134" y="6563685"/>
                </a:cubicBezTo>
                <a:lnTo>
                  <a:pt x="2023821" y="6563685"/>
                </a:lnTo>
                <a:cubicBezTo>
                  <a:pt x="2044258" y="6563525"/>
                  <a:pt x="2062688" y="6558456"/>
                  <a:pt x="2078952" y="6548495"/>
                </a:cubicBezTo>
                <a:lnTo>
                  <a:pt x="2078952" y="6559772"/>
                </a:lnTo>
                <a:lnTo>
                  <a:pt x="2132788" y="6559772"/>
                </a:lnTo>
                <a:lnTo>
                  <a:pt x="2132788" y="6347069"/>
                </a:lnTo>
                <a:lnTo>
                  <a:pt x="2078952" y="6347069"/>
                </a:lnTo>
                <a:lnTo>
                  <a:pt x="2078952" y="6358738"/>
                </a:lnTo>
                <a:cubicBezTo>
                  <a:pt x="2062422" y="6348599"/>
                  <a:pt x="2043672" y="6343547"/>
                  <a:pt x="2022844" y="6343547"/>
                </a:cubicBezTo>
                <a:close/>
                <a:moveTo>
                  <a:pt x="2181707" y="6262127"/>
                </a:moveTo>
                <a:lnTo>
                  <a:pt x="2181707" y="6560061"/>
                </a:lnTo>
                <a:lnTo>
                  <a:pt x="2240026" y="6560061"/>
                </a:lnTo>
                <a:lnTo>
                  <a:pt x="2240026" y="6262127"/>
                </a:lnTo>
                <a:close/>
                <a:moveTo>
                  <a:pt x="2745764" y="6254087"/>
                </a:moveTo>
                <a:cubicBezTo>
                  <a:pt x="2726295" y="6254087"/>
                  <a:pt x="2710198" y="6270216"/>
                  <a:pt x="2710198" y="6289723"/>
                </a:cubicBezTo>
                <a:cubicBezTo>
                  <a:pt x="2710198" y="6309657"/>
                  <a:pt x="2726295" y="6325768"/>
                  <a:pt x="2745764" y="6325768"/>
                </a:cubicBezTo>
                <a:cubicBezTo>
                  <a:pt x="2765234" y="6325768"/>
                  <a:pt x="2781313" y="6309657"/>
                  <a:pt x="2781313" y="6289723"/>
                </a:cubicBezTo>
                <a:cubicBezTo>
                  <a:pt x="2781313" y="6270216"/>
                  <a:pt x="2765234" y="6254087"/>
                  <a:pt x="2745764" y="6254087"/>
                </a:cubicBezTo>
                <a:close/>
                <a:moveTo>
                  <a:pt x="0" y="0"/>
                </a:moveTo>
                <a:lnTo>
                  <a:pt x="3071812" y="0"/>
                </a:lnTo>
                <a:lnTo>
                  <a:pt x="3071812" y="6857998"/>
                </a:lnTo>
                <a:lnTo>
                  <a:pt x="0" y="6857998"/>
                </a:lnTo>
                <a:close/>
              </a:path>
            </a:pathLst>
          </a:custGeom>
        </p:spPr>
        <p:txBody>
          <a:bodyPr wrap="square" lIns="0" tIns="2484000" rIns="0">
            <a:noAutofit/>
          </a:bodyPr>
          <a:lstStyle>
            <a:lvl1pPr marL="0" indent="0" algn="ctr">
              <a:buFont typeface="Arial" panose="020B0604020202020204" pitchFamily="34" charset="0"/>
              <a:buNone/>
              <a:defRPr/>
            </a:lvl1pPr>
          </a:lstStyle>
          <a:p>
            <a:r>
              <a:rPr lang="sv-SE"/>
              <a:t>Klicka på ikonen för att lägga till en bild</a:t>
            </a:r>
          </a:p>
        </p:txBody>
      </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a:xfrm>
            <a:off x="695325" y="626165"/>
            <a:ext cx="7740650" cy="443198"/>
          </a:xfrm>
        </p:spPr>
        <p:txBody>
          <a:bodyPr/>
          <a:lstStyle/>
          <a:p>
            <a:r>
              <a:rPr lang="sv-SE"/>
              <a:t>Klicka här för att ändra mall för rubrikformat</a:t>
            </a:r>
            <a:endParaRPr lang="en-US" dirty="0"/>
          </a:p>
        </p:txBody>
      </p:sp>
      <p:sp>
        <p:nvSpPr>
          <p:cNvPr id="3" name="Content Placeholder 2">
            <a:extLst>
              <a:ext uri="{FF2B5EF4-FFF2-40B4-BE49-F238E27FC236}">
                <a16:creationId xmlns:a16="http://schemas.microsoft.com/office/drawing/2014/main" id="{41EC3F09-90D1-46E0-9DA9-71157F5BC505}"/>
              </a:ext>
            </a:extLst>
          </p:cNvPr>
          <p:cNvSpPr>
            <a:spLocks noGrp="1"/>
          </p:cNvSpPr>
          <p:nvPr>
            <p:ph idx="1"/>
          </p:nvPr>
        </p:nvSpPr>
        <p:spPr>
          <a:xfrm>
            <a:off x="695325" y="1825625"/>
            <a:ext cx="7740650" cy="4124326"/>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1992314" y="6496726"/>
            <a:ext cx="6443662" cy="201405"/>
          </a:xfrm>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3943037860"/>
      </p:ext>
    </p:extLst>
  </p:cSld>
  <p:clrMapOvr>
    <a:masterClrMapping/>
  </p:clrMapOvr>
  <p:transition spd="med">
    <p:fade/>
  </p:transition>
  <p:hf hdr="0" ftr="0" dt="0"/>
  <p:extLst>
    <p:ext uri="{DCECCB84-F9BA-43D5-87BE-67443E8EF086}">
      <p15:sldGuideLst xmlns:p15="http://schemas.microsoft.com/office/powerpoint/2012/main">
        <p15:guide id="1" pos="5745">
          <p15:clr>
            <a:srgbClr val="FBAE40"/>
          </p15:clr>
        </p15:guide>
        <p15:guide id="2" pos="531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to 1/4-sida, svart logo">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0219732C-46BE-46A2-A718-DF19F6C448C3}"/>
              </a:ext>
            </a:extLst>
          </p:cNvPr>
          <p:cNvSpPr/>
          <p:nvPr/>
        </p:nvSpPr>
        <p:spPr bwMode="gray">
          <a:xfrm>
            <a:off x="10980892" y="6182315"/>
            <a:ext cx="1027689" cy="477430"/>
          </a:xfrm>
          <a:prstGeom prst="rect">
            <a:avLst/>
          </a:prstGeom>
          <a:solidFill>
            <a:srgbClr val="000000"/>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18" name="Platshållare för bild 17">
            <a:extLst>
              <a:ext uri="{FF2B5EF4-FFF2-40B4-BE49-F238E27FC236}">
                <a16:creationId xmlns:a16="http://schemas.microsoft.com/office/drawing/2014/main" id="{685AB07F-9540-4A7B-B684-87E49B1E89EB}"/>
              </a:ext>
            </a:extLst>
          </p:cNvPr>
          <p:cNvSpPr>
            <a:spLocks noGrp="1"/>
          </p:cNvSpPr>
          <p:nvPr>
            <p:ph type="pic" sz="quarter" idx="13"/>
          </p:nvPr>
        </p:nvSpPr>
        <p:spPr bwMode="gray">
          <a:xfrm>
            <a:off x="9120188" y="3"/>
            <a:ext cx="3071812" cy="6857998"/>
          </a:xfrm>
          <a:custGeom>
            <a:avLst/>
            <a:gdLst>
              <a:gd name="connsiteX0" fmla="*/ 2022862 w 3071812"/>
              <a:gd name="connsiteY0" fmla="*/ 6397336 h 6857998"/>
              <a:gd name="connsiteX1" fmla="*/ 2062620 w 3071812"/>
              <a:gd name="connsiteY1" fmla="*/ 6413841 h 6857998"/>
              <a:gd name="connsiteX2" fmla="*/ 2078999 w 3071812"/>
              <a:gd name="connsiteY2" fmla="*/ 6453617 h 6857998"/>
              <a:gd name="connsiteX3" fmla="*/ 2062620 w 3071812"/>
              <a:gd name="connsiteY3" fmla="*/ 6493375 h 6857998"/>
              <a:gd name="connsiteX4" fmla="*/ 2022862 w 3071812"/>
              <a:gd name="connsiteY4" fmla="*/ 6509897 h 6857998"/>
              <a:gd name="connsiteX5" fmla="*/ 1983175 w 3071812"/>
              <a:gd name="connsiteY5" fmla="*/ 6493375 h 6857998"/>
              <a:gd name="connsiteX6" fmla="*/ 1966778 w 3071812"/>
              <a:gd name="connsiteY6" fmla="*/ 6453617 h 6857998"/>
              <a:gd name="connsiteX7" fmla="*/ 1983175 w 3071812"/>
              <a:gd name="connsiteY7" fmla="*/ 6413841 h 6857998"/>
              <a:gd name="connsiteX8" fmla="*/ 2022862 w 3071812"/>
              <a:gd name="connsiteY8" fmla="*/ 6397336 h 6857998"/>
              <a:gd name="connsiteX9" fmla="*/ 2716653 w 3071812"/>
              <a:gd name="connsiteY9" fmla="*/ 6347170 h 6857998"/>
              <a:gd name="connsiteX10" fmla="*/ 2716653 w 3071812"/>
              <a:gd name="connsiteY10" fmla="*/ 6560061 h 6857998"/>
              <a:gd name="connsiteX11" fmla="*/ 2774858 w 3071812"/>
              <a:gd name="connsiteY11" fmla="*/ 6560061 h 6857998"/>
              <a:gd name="connsiteX12" fmla="*/ 2774858 w 3071812"/>
              <a:gd name="connsiteY12" fmla="*/ 6347170 h 6857998"/>
              <a:gd name="connsiteX13" fmla="*/ 2399068 w 3071812"/>
              <a:gd name="connsiteY13" fmla="*/ 6343547 h 6857998"/>
              <a:gd name="connsiteX14" fmla="*/ 2342930 w 3071812"/>
              <a:gd name="connsiteY14" fmla="*/ 6358742 h 6857998"/>
              <a:gd name="connsiteX15" fmla="*/ 2342930 w 3071812"/>
              <a:gd name="connsiteY15" fmla="*/ 6347230 h 6857998"/>
              <a:gd name="connsiteX16" fmla="*/ 2289172 w 3071812"/>
              <a:gd name="connsiteY16" fmla="*/ 6347230 h 6857998"/>
              <a:gd name="connsiteX17" fmla="*/ 2289172 w 3071812"/>
              <a:gd name="connsiteY17" fmla="*/ 6560062 h 6857998"/>
              <a:gd name="connsiteX18" fmla="*/ 2342930 w 3071812"/>
              <a:gd name="connsiteY18" fmla="*/ 6560062 h 6857998"/>
              <a:gd name="connsiteX19" fmla="*/ 2342930 w 3071812"/>
              <a:gd name="connsiteY19" fmla="*/ 6453646 h 6857998"/>
              <a:gd name="connsiteX20" fmla="*/ 2359393 w 3071812"/>
              <a:gd name="connsiteY20" fmla="*/ 6413898 h 6857998"/>
              <a:gd name="connsiteX21" fmla="*/ 2399068 w 3071812"/>
              <a:gd name="connsiteY21" fmla="*/ 6397405 h 6857998"/>
              <a:gd name="connsiteX22" fmla="*/ 2438743 w 3071812"/>
              <a:gd name="connsiteY22" fmla="*/ 6413898 h 6857998"/>
              <a:gd name="connsiteX23" fmla="*/ 2455206 w 3071812"/>
              <a:gd name="connsiteY23" fmla="*/ 6453646 h 6857998"/>
              <a:gd name="connsiteX24" fmla="*/ 2455206 w 3071812"/>
              <a:gd name="connsiteY24" fmla="*/ 6560062 h 6857998"/>
              <a:gd name="connsiteX25" fmla="*/ 2508964 w 3071812"/>
              <a:gd name="connsiteY25" fmla="*/ 6560062 h 6857998"/>
              <a:gd name="connsiteX26" fmla="*/ 2508964 w 3071812"/>
              <a:gd name="connsiteY26" fmla="*/ 6453646 h 6857998"/>
              <a:gd name="connsiteX27" fmla="*/ 2525428 w 3071812"/>
              <a:gd name="connsiteY27" fmla="*/ 6413898 h 6857998"/>
              <a:gd name="connsiteX28" fmla="*/ 2565102 w 3071812"/>
              <a:gd name="connsiteY28" fmla="*/ 6397405 h 6857998"/>
              <a:gd name="connsiteX29" fmla="*/ 2604760 w 3071812"/>
              <a:gd name="connsiteY29" fmla="*/ 6413898 h 6857998"/>
              <a:gd name="connsiteX30" fmla="*/ 2621223 w 3071812"/>
              <a:gd name="connsiteY30" fmla="*/ 6453646 h 6857998"/>
              <a:gd name="connsiteX31" fmla="*/ 2621223 w 3071812"/>
              <a:gd name="connsiteY31" fmla="*/ 6560062 h 6857998"/>
              <a:gd name="connsiteX32" fmla="*/ 2674981 w 3071812"/>
              <a:gd name="connsiteY32" fmla="*/ 6560062 h 6857998"/>
              <a:gd name="connsiteX33" fmla="*/ 2674981 w 3071812"/>
              <a:gd name="connsiteY33" fmla="*/ 6453646 h 6857998"/>
              <a:gd name="connsiteX34" fmla="*/ 2642818 w 3071812"/>
              <a:gd name="connsiteY34" fmla="*/ 6375769 h 6857998"/>
              <a:gd name="connsiteX35" fmla="*/ 2565102 w 3071812"/>
              <a:gd name="connsiteY35" fmla="*/ 6343547 h 6857998"/>
              <a:gd name="connsiteX36" fmla="*/ 2487369 w 3071812"/>
              <a:gd name="connsiteY36" fmla="*/ 6375769 h 6857998"/>
              <a:gd name="connsiteX37" fmla="*/ 2482076 w 3071812"/>
              <a:gd name="connsiteY37" fmla="*/ 6381445 h 6857998"/>
              <a:gd name="connsiteX38" fmla="*/ 2476802 w 3071812"/>
              <a:gd name="connsiteY38" fmla="*/ 6375769 h 6857998"/>
              <a:gd name="connsiteX39" fmla="*/ 2399068 w 3071812"/>
              <a:gd name="connsiteY39" fmla="*/ 6343547 h 6857998"/>
              <a:gd name="connsiteX40" fmla="*/ 2022844 w 3071812"/>
              <a:gd name="connsiteY40" fmla="*/ 6343547 h 6857998"/>
              <a:gd name="connsiteX41" fmla="*/ 1945198 w 3071812"/>
              <a:gd name="connsiteY41" fmla="*/ 6375760 h 6857998"/>
              <a:gd name="connsiteX42" fmla="*/ 1912989 w 3071812"/>
              <a:gd name="connsiteY42" fmla="*/ 6451482 h 6857998"/>
              <a:gd name="connsiteX43" fmla="*/ 1912989 w 3071812"/>
              <a:gd name="connsiteY43" fmla="*/ 6455751 h 6857998"/>
              <a:gd name="connsiteX44" fmla="*/ 1945198 w 3071812"/>
              <a:gd name="connsiteY44" fmla="*/ 6531454 h 6857998"/>
              <a:gd name="connsiteX45" fmla="*/ 2022134 w 3071812"/>
              <a:gd name="connsiteY45" fmla="*/ 6563685 h 6857998"/>
              <a:gd name="connsiteX46" fmla="*/ 2023821 w 3071812"/>
              <a:gd name="connsiteY46" fmla="*/ 6563685 h 6857998"/>
              <a:gd name="connsiteX47" fmla="*/ 2078952 w 3071812"/>
              <a:gd name="connsiteY47" fmla="*/ 6548495 h 6857998"/>
              <a:gd name="connsiteX48" fmla="*/ 2078952 w 3071812"/>
              <a:gd name="connsiteY48" fmla="*/ 6559772 h 6857998"/>
              <a:gd name="connsiteX49" fmla="*/ 2132788 w 3071812"/>
              <a:gd name="connsiteY49" fmla="*/ 6559772 h 6857998"/>
              <a:gd name="connsiteX50" fmla="*/ 2132788 w 3071812"/>
              <a:gd name="connsiteY50" fmla="*/ 6347069 h 6857998"/>
              <a:gd name="connsiteX51" fmla="*/ 2078952 w 3071812"/>
              <a:gd name="connsiteY51" fmla="*/ 6347069 h 6857998"/>
              <a:gd name="connsiteX52" fmla="*/ 2078952 w 3071812"/>
              <a:gd name="connsiteY52" fmla="*/ 6358738 h 6857998"/>
              <a:gd name="connsiteX53" fmla="*/ 2022844 w 3071812"/>
              <a:gd name="connsiteY53" fmla="*/ 6343547 h 6857998"/>
              <a:gd name="connsiteX54" fmla="*/ 2181707 w 3071812"/>
              <a:gd name="connsiteY54" fmla="*/ 6262127 h 6857998"/>
              <a:gd name="connsiteX55" fmla="*/ 2181707 w 3071812"/>
              <a:gd name="connsiteY55" fmla="*/ 6560061 h 6857998"/>
              <a:gd name="connsiteX56" fmla="*/ 2240026 w 3071812"/>
              <a:gd name="connsiteY56" fmla="*/ 6560061 h 6857998"/>
              <a:gd name="connsiteX57" fmla="*/ 2240026 w 3071812"/>
              <a:gd name="connsiteY57" fmla="*/ 6262127 h 6857998"/>
              <a:gd name="connsiteX58" fmla="*/ 2745764 w 3071812"/>
              <a:gd name="connsiteY58" fmla="*/ 6254087 h 6857998"/>
              <a:gd name="connsiteX59" fmla="*/ 2710198 w 3071812"/>
              <a:gd name="connsiteY59" fmla="*/ 6289723 h 6857998"/>
              <a:gd name="connsiteX60" fmla="*/ 2745764 w 3071812"/>
              <a:gd name="connsiteY60" fmla="*/ 6325768 h 6857998"/>
              <a:gd name="connsiteX61" fmla="*/ 2781313 w 3071812"/>
              <a:gd name="connsiteY61" fmla="*/ 6289723 h 6857998"/>
              <a:gd name="connsiteX62" fmla="*/ 2745764 w 3071812"/>
              <a:gd name="connsiteY62" fmla="*/ 6254087 h 6857998"/>
              <a:gd name="connsiteX63" fmla="*/ 0 w 3071812"/>
              <a:gd name="connsiteY63" fmla="*/ 0 h 6857998"/>
              <a:gd name="connsiteX64" fmla="*/ 3071812 w 3071812"/>
              <a:gd name="connsiteY64" fmla="*/ 0 h 6857998"/>
              <a:gd name="connsiteX65" fmla="*/ 3071812 w 3071812"/>
              <a:gd name="connsiteY65" fmla="*/ 6857998 h 6857998"/>
              <a:gd name="connsiteX66" fmla="*/ 0 w 3071812"/>
              <a:gd name="connsiteY6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071812" h="6857998">
                <a:moveTo>
                  <a:pt x="2022862" y="6397336"/>
                </a:moveTo>
                <a:cubicBezTo>
                  <a:pt x="2038406" y="6397336"/>
                  <a:pt x="2052423" y="6403621"/>
                  <a:pt x="2062620" y="6413841"/>
                </a:cubicBezTo>
                <a:cubicBezTo>
                  <a:pt x="2072728" y="6423972"/>
                  <a:pt x="2078999" y="6438020"/>
                  <a:pt x="2078999" y="6453617"/>
                </a:cubicBezTo>
                <a:cubicBezTo>
                  <a:pt x="2078999" y="6469125"/>
                  <a:pt x="2072728" y="6483172"/>
                  <a:pt x="2062620" y="6493375"/>
                </a:cubicBezTo>
                <a:cubicBezTo>
                  <a:pt x="2052423" y="6503594"/>
                  <a:pt x="2038406" y="6509897"/>
                  <a:pt x="2022862" y="6509897"/>
                </a:cubicBezTo>
                <a:cubicBezTo>
                  <a:pt x="2007389" y="6509897"/>
                  <a:pt x="1993372" y="6503594"/>
                  <a:pt x="1983175" y="6493375"/>
                </a:cubicBezTo>
                <a:cubicBezTo>
                  <a:pt x="1973067" y="6483172"/>
                  <a:pt x="1966778" y="6469125"/>
                  <a:pt x="1966778" y="6453617"/>
                </a:cubicBezTo>
                <a:cubicBezTo>
                  <a:pt x="1966778" y="6438020"/>
                  <a:pt x="1973067" y="6423972"/>
                  <a:pt x="1983175" y="6413841"/>
                </a:cubicBezTo>
                <a:cubicBezTo>
                  <a:pt x="1993372" y="6403621"/>
                  <a:pt x="2007389" y="6397336"/>
                  <a:pt x="2022862" y="6397336"/>
                </a:cubicBezTo>
                <a:close/>
                <a:moveTo>
                  <a:pt x="2716653" y="6347170"/>
                </a:moveTo>
                <a:lnTo>
                  <a:pt x="2716653" y="6560061"/>
                </a:lnTo>
                <a:lnTo>
                  <a:pt x="2774858" y="6560061"/>
                </a:lnTo>
                <a:lnTo>
                  <a:pt x="2774858" y="6347170"/>
                </a:lnTo>
                <a:close/>
                <a:moveTo>
                  <a:pt x="2399068" y="6343547"/>
                </a:moveTo>
                <a:cubicBezTo>
                  <a:pt x="2378307" y="6343547"/>
                  <a:pt x="2359553" y="6348600"/>
                  <a:pt x="2342930" y="6358742"/>
                </a:cubicBezTo>
                <a:lnTo>
                  <a:pt x="2342930" y="6347230"/>
                </a:lnTo>
                <a:lnTo>
                  <a:pt x="2289172" y="6347230"/>
                </a:lnTo>
                <a:lnTo>
                  <a:pt x="2289172" y="6560062"/>
                </a:lnTo>
                <a:lnTo>
                  <a:pt x="2342930" y="6560062"/>
                </a:lnTo>
                <a:lnTo>
                  <a:pt x="2342930" y="6453646"/>
                </a:lnTo>
                <a:cubicBezTo>
                  <a:pt x="2342930" y="6438060"/>
                  <a:pt x="2349217" y="6424022"/>
                  <a:pt x="2359393" y="6413898"/>
                </a:cubicBezTo>
                <a:cubicBezTo>
                  <a:pt x="2369499" y="6403685"/>
                  <a:pt x="2383600" y="6397405"/>
                  <a:pt x="2399068" y="6397405"/>
                </a:cubicBezTo>
                <a:cubicBezTo>
                  <a:pt x="2414537" y="6397405"/>
                  <a:pt x="2428620" y="6403685"/>
                  <a:pt x="2438743" y="6413898"/>
                </a:cubicBezTo>
                <a:cubicBezTo>
                  <a:pt x="2448919" y="6424022"/>
                  <a:pt x="2455206" y="6438060"/>
                  <a:pt x="2455206" y="6453646"/>
                </a:cubicBezTo>
                <a:lnTo>
                  <a:pt x="2455206" y="6560062"/>
                </a:lnTo>
                <a:lnTo>
                  <a:pt x="2508964" y="6560062"/>
                </a:lnTo>
                <a:lnTo>
                  <a:pt x="2508964" y="6453646"/>
                </a:lnTo>
                <a:cubicBezTo>
                  <a:pt x="2508964" y="6438060"/>
                  <a:pt x="2515234" y="6424022"/>
                  <a:pt x="2525428" y="6413898"/>
                </a:cubicBezTo>
                <a:cubicBezTo>
                  <a:pt x="2535533" y="6403685"/>
                  <a:pt x="2549616" y="6397405"/>
                  <a:pt x="2565102" y="6397405"/>
                </a:cubicBezTo>
                <a:cubicBezTo>
                  <a:pt x="2580571" y="6397405"/>
                  <a:pt x="2594583" y="6403685"/>
                  <a:pt x="2604760" y="6413898"/>
                </a:cubicBezTo>
                <a:cubicBezTo>
                  <a:pt x="2614954" y="6424022"/>
                  <a:pt x="2621223" y="6438060"/>
                  <a:pt x="2621223" y="6453646"/>
                </a:cubicBezTo>
                <a:lnTo>
                  <a:pt x="2621223" y="6560062"/>
                </a:lnTo>
                <a:lnTo>
                  <a:pt x="2674981" y="6560062"/>
                </a:lnTo>
                <a:lnTo>
                  <a:pt x="2674981" y="6453646"/>
                </a:lnTo>
                <a:cubicBezTo>
                  <a:pt x="2674981" y="6423186"/>
                  <a:pt x="2664272" y="6397245"/>
                  <a:pt x="2642818" y="6375769"/>
                </a:cubicBezTo>
                <a:cubicBezTo>
                  <a:pt x="2621383" y="6354294"/>
                  <a:pt x="2595418" y="6343547"/>
                  <a:pt x="2565102" y="6343547"/>
                </a:cubicBezTo>
                <a:cubicBezTo>
                  <a:pt x="2534769" y="6343547"/>
                  <a:pt x="2508805" y="6354294"/>
                  <a:pt x="2487369" y="6375769"/>
                </a:cubicBezTo>
                <a:cubicBezTo>
                  <a:pt x="2485522" y="6377602"/>
                  <a:pt x="2483764" y="6379523"/>
                  <a:pt x="2482076" y="6381445"/>
                </a:cubicBezTo>
                <a:cubicBezTo>
                  <a:pt x="2480389" y="6379523"/>
                  <a:pt x="2478631" y="6377602"/>
                  <a:pt x="2476802" y="6375769"/>
                </a:cubicBezTo>
                <a:cubicBezTo>
                  <a:pt x="2455348" y="6354294"/>
                  <a:pt x="2429384" y="6343547"/>
                  <a:pt x="2399068" y="6343547"/>
                </a:cubicBezTo>
                <a:close/>
                <a:moveTo>
                  <a:pt x="2022844" y="6343547"/>
                </a:moveTo>
                <a:cubicBezTo>
                  <a:pt x="1992517" y="6343547"/>
                  <a:pt x="1966647" y="6354291"/>
                  <a:pt x="1945198" y="6375760"/>
                </a:cubicBezTo>
                <a:cubicBezTo>
                  <a:pt x="1924193" y="6396732"/>
                  <a:pt x="1913486" y="6421955"/>
                  <a:pt x="1912989" y="6451482"/>
                </a:cubicBezTo>
                <a:lnTo>
                  <a:pt x="1912989" y="6455751"/>
                </a:lnTo>
                <a:cubicBezTo>
                  <a:pt x="1913486" y="6485207"/>
                  <a:pt x="1924193" y="6510412"/>
                  <a:pt x="1945198" y="6531454"/>
                </a:cubicBezTo>
                <a:cubicBezTo>
                  <a:pt x="1966469" y="6552782"/>
                  <a:pt x="1992109" y="6563507"/>
                  <a:pt x="2022134" y="6563685"/>
                </a:cubicBezTo>
                <a:lnTo>
                  <a:pt x="2023821" y="6563685"/>
                </a:lnTo>
                <a:cubicBezTo>
                  <a:pt x="2044258" y="6563525"/>
                  <a:pt x="2062688" y="6558456"/>
                  <a:pt x="2078952" y="6548495"/>
                </a:cubicBezTo>
                <a:lnTo>
                  <a:pt x="2078952" y="6559772"/>
                </a:lnTo>
                <a:lnTo>
                  <a:pt x="2132788" y="6559772"/>
                </a:lnTo>
                <a:lnTo>
                  <a:pt x="2132788" y="6347069"/>
                </a:lnTo>
                <a:lnTo>
                  <a:pt x="2078952" y="6347069"/>
                </a:lnTo>
                <a:lnTo>
                  <a:pt x="2078952" y="6358738"/>
                </a:lnTo>
                <a:cubicBezTo>
                  <a:pt x="2062422" y="6348599"/>
                  <a:pt x="2043672" y="6343547"/>
                  <a:pt x="2022844" y="6343547"/>
                </a:cubicBezTo>
                <a:close/>
                <a:moveTo>
                  <a:pt x="2181707" y="6262127"/>
                </a:moveTo>
                <a:lnTo>
                  <a:pt x="2181707" y="6560061"/>
                </a:lnTo>
                <a:lnTo>
                  <a:pt x="2240026" y="6560061"/>
                </a:lnTo>
                <a:lnTo>
                  <a:pt x="2240026" y="6262127"/>
                </a:lnTo>
                <a:close/>
                <a:moveTo>
                  <a:pt x="2745764" y="6254087"/>
                </a:moveTo>
                <a:cubicBezTo>
                  <a:pt x="2726295" y="6254087"/>
                  <a:pt x="2710198" y="6270216"/>
                  <a:pt x="2710198" y="6289723"/>
                </a:cubicBezTo>
                <a:cubicBezTo>
                  <a:pt x="2710198" y="6309657"/>
                  <a:pt x="2726295" y="6325768"/>
                  <a:pt x="2745764" y="6325768"/>
                </a:cubicBezTo>
                <a:cubicBezTo>
                  <a:pt x="2765234" y="6325768"/>
                  <a:pt x="2781313" y="6309657"/>
                  <a:pt x="2781313" y="6289723"/>
                </a:cubicBezTo>
                <a:cubicBezTo>
                  <a:pt x="2781313" y="6270216"/>
                  <a:pt x="2765234" y="6254087"/>
                  <a:pt x="2745764" y="6254087"/>
                </a:cubicBezTo>
                <a:close/>
                <a:moveTo>
                  <a:pt x="0" y="0"/>
                </a:moveTo>
                <a:lnTo>
                  <a:pt x="3071812" y="0"/>
                </a:lnTo>
                <a:lnTo>
                  <a:pt x="3071812" y="6857998"/>
                </a:lnTo>
                <a:lnTo>
                  <a:pt x="0" y="6857998"/>
                </a:lnTo>
                <a:close/>
              </a:path>
            </a:pathLst>
          </a:custGeom>
        </p:spPr>
        <p:txBody>
          <a:bodyPr wrap="square" lIns="0" tIns="2484000" rIns="0">
            <a:noAutofit/>
          </a:bodyPr>
          <a:lstStyle>
            <a:lvl1pPr marL="0" indent="0" algn="ctr">
              <a:buFont typeface="Arial" panose="020B0604020202020204" pitchFamily="34" charset="0"/>
              <a:buNone/>
              <a:defRPr/>
            </a:lvl1pPr>
          </a:lstStyle>
          <a:p>
            <a:r>
              <a:rPr lang="sv-SE"/>
              <a:t>Klicka på ikonen för att lägga till en bild</a:t>
            </a:r>
          </a:p>
        </p:txBody>
      </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a:xfrm>
            <a:off x="695325" y="626165"/>
            <a:ext cx="7740650" cy="443198"/>
          </a:xfrm>
        </p:spPr>
        <p:txBody>
          <a:bodyPr/>
          <a:lstStyle/>
          <a:p>
            <a:r>
              <a:rPr lang="sv-SE"/>
              <a:t>Klicka här för att ändra mall för rubrikformat</a:t>
            </a:r>
            <a:endParaRPr lang="en-US" dirty="0"/>
          </a:p>
        </p:txBody>
      </p:sp>
      <p:sp>
        <p:nvSpPr>
          <p:cNvPr id="3" name="Content Placeholder 2">
            <a:extLst>
              <a:ext uri="{FF2B5EF4-FFF2-40B4-BE49-F238E27FC236}">
                <a16:creationId xmlns:a16="http://schemas.microsoft.com/office/drawing/2014/main" id="{41EC3F09-90D1-46E0-9DA9-71157F5BC505}"/>
              </a:ext>
            </a:extLst>
          </p:cNvPr>
          <p:cNvSpPr>
            <a:spLocks noGrp="1"/>
          </p:cNvSpPr>
          <p:nvPr>
            <p:ph idx="1"/>
          </p:nvPr>
        </p:nvSpPr>
        <p:spPr>
          <a:xfrm>
            <a:off x="695325" y="1825625"/>
            <a:ext cx="7740650" cy="4124326"/>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1992314" y="6496726"/>
            <a:ext cx="6443662" cy="201405"/>
          </a:xfrm>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2014763237"/>
      </p:ext>
    </p:extLst>
  </p:cSld>
  <p:clrMapOvr>
    <a:masterClrMapping/>
  </p:clrMapOvr>
  <p:transition spd="med">
    <p:fade/>
  </p:transition>
  <p:hf hdr="0" ftr="0" dt="0"/>
  <p:extLst>
    <p:ext uri="{DCECCB84-F9BA-43D5-87BE-67443E8EF086}">
      <p15:sldGuideLst xmlns:p15="http://schemas.microsoft.com/office/powerpoint/2012/main">
        <p15:guide id="1" pos="5745">
          <p15:clr>
            <a:srgbClr val="FBAE40"/>
          </p15:clr>
        </p15:guide>
        <p15:guide id="2" pos="531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to 1/2-sida, svart logo">
    <p:spTree>
      <p:nvGrpSpPr>
        <p:cNvPr id="1" name=""/>
        <p:cNvGrpSpPr/>
        <p:nvPr/>
      </p:nvGrpSpPr>
      <p:grpSpPr>
        <a:xfrm>
          <a:off x="0" y="0"/>
          <a:ext cx="0" cy="0"/>
          <a:chOff x="0" y="0"/>
          <a:chExt cx="0" cy="0"/>
        </a:xfrm>
      </p:grpSpPr>
      <p:sp>
        <p:nvSpPr>
          <p:cNvPr id="36" name="Rektangel 35">
            <a:extLst>
              <a:ext uri="{FF2B5EF4-FFF2-40B4-BE49-F238E27FC236}">
                <a16:creationId xmlns:a16="http://schemas.microsoft.com/office/drawing/2014/main" id="{8417DC64-795A-4463-8BE6-EA6D22D07A67}"/>
              </a:ext>
            </a:extLst>
          </p:cNvPr>
          <p:cNvSpPr/>
          <p:nvPr/>
        </p:nvSpPr>
        <p:spPr bwMode="gray">
          <a:xfrm>
            <a:off x="10903226" y="6142383"/>
            <a:ext cx="1162878" cy="555748"/>
          </a:xfrm>
          <a:prstGeom prst="rect">
            <a:avLst/>
          </a:prstGeom>
          <a:solidFill>
            <a:srgbClr val="000000"/>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a:xfrm>
            <a:off x="695325" y="626165"/>
            <a:ext cx="5040313" cy="443198"/>
          </a:xfrm>
        </p:spPr>
        <p:txBody>
          <a:bodyPr/>
          <a:lstStyle/>
          <a:p>
            <a:r>
              <a:rPr lang="sv-SE"/>
              <a:t>Klicka här för att ändra mall för rubrikformat</a:t>
            </a:r>
            <a:endParaRPr lang="en-US"/>
          </a:p>
        </p:txBody>
      </p:sp>
      <p:sp>
        <p:nvSpPr>
          <p:cNvPr id="3" name="Content Placeholder 2">
            <a:extLst>
              <a:ext uri="{FF2B5EF4-FFF2-40B4-BE49-F238E27FC236}">
                <a16:creationId xmlns:a16="http://schemas.microsoft.com/office/drawing/2014/main" id="{41EC3F09-90D1-46E0-9DA9-71157F5BC505}"/>
              </a:ext>
            </a:extLst>
          </p:cNvPr>
          <p:cNvSpPr>
            <a:spLocks noGrp="1"/>
          </p:cNvSpPr>
          <p:nvPr>
            <p:ph idx="1"/>
          </p:nvPr>
        </p:nvSpPr>
        <p:spPr>
          <a:xfrm>
            <a:off x="695325" y="1825624"/>
            <a:ext cx="5040313" cy="4411663"/>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1992313" y="6496726"/>
            <a:ext cx="3743325" cy="201405"/>
          </a:xfrm>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
        <p:nvSpPr>
          <p:cNvPr id="16" name="Platshållare för bild 15">
            <a:extLst>
              <a:ext uri="{FF2B5EF4-FFF2-40B4-BE49-F238E27FC236}">
                <a16:creationId xmlns:a16="http://schemas.microsoft.com/office/drawing/2014/main" id="{D6BC1A8E-3574-4F7A-A638-7985AFFBDE6E}"/>
              </a:ext>
            </a:extLst>
          </p:cNvPr>
          <p:cNvSpPr>
            <a:spLocks noGrp="1"/>
          </p:cNvSpPr>
          <p:nvPr>
            <p:ph type="pic" sz="quarter" idx="13"/>
          </p:nvPr>
        </p:nvSpPr>
        <p:spPr bwMode="gray">
          <a:xfrm>
            <a:off x="6456364" y="3"/>
            <a:ext cx="5735637" cy="6857998"/>
          </a:xfrm>
          <a:custGeom>
            <a:avLst/>
            <a:gdLst>
              <a:gd name="connsiteX0" fmla="*/ 4686686 w 5735637"/>
              <a:gd name="connsiteY0" fmla="*/ 6397336 h 6857998"/>
              <a:gd name="connsiteX1" fmla="*/ 4726444 w 5735637"/>
              <a:gd name="connsiteY1" fmla="*/ 6413841 h 6857998"/>
              <a:gd name="connsiteX2" fmla="*/ 4742823 w 5735637"/>
              <a:gd name="connsiteY2" fmla="*/ 6453617 h 6857998"/>
              <a:gd name="connsiteX3" fmla="*/ 4726444 w 5735637"/>
              <a:gd name="connsiteY3" fmla="*/ 6493375 h 6857998"/>
              <a:gd name="connsiteX4" fmla="*/ 4686686 w 5735637"/>
              <a:gd name="connsiteY4" fmla="*/ 6509897 h 6857998"/>
              <a:gd name="connsiteX5" fmla="*/ 4646999 w 5735637"/>
              <a:gd name="connsiteY5" fmla="*/ 6493375 h 6857998"/>
              <a:gd name="connsiteX6" fmla="*/ 4630602 w 5735637"/>
              <a:gd name="connsiteY6" fmla="*/ 6453617 h 6857998"/>
              <a:gd name="connsiteX7" fmla="*/ 4646999 w 5735637"/>
              <a:gd name="connsiteY7" fmla="*/ 6413841 h 6857998"/>
              <a:gd name="connsiteX8" fmla="*/ 4686686 w 5735637"/>
              <a:gd name="connsiteY8" fmla="*/ 6397336 h 6857998"/>
              <a:gd name="connsiteX9" fmla="*/ 5380477 w 5735637"/>
              <a:gd name="connsiteY9" fmla="*/ 6347170 h 6857998"/>
              <a:gd name="connsiteX10" fmla="*/ 5380477 w 5735637"/>
              <a:gd name="connsiteY10" fmla="*/ 6560061 h 6857998"/>
              <a:gd name="connsiteX11" fmla="*/ 5438682 w 5735637"/>
              <a:gd name="connsiteY11" fmla="*/ 6560061 h 6857998"/>
              <a:gd name="connsiteX12" fmla="*/ 5438682 w 5735637"/>
              <a:gd name="connsiteY12" fmla="*/ 6347170 h 6857998"/>
              <a:gd name="connsiteX13" fmla="*/ 5062892 w 5735637"/>
              <a:gd name="connsiteY13" fmla="*/ 6343547 h 6857998"/>
              <a:gd name="connsiteX14" fmla="*/ 5006754 w 5735637"/>
              <a:gd name="connsiteY14" fmla="*/ 6358742 h 6857998"/>
              <a:gd name="connsiteX15" fmla="*/ 5006754 w 5735637"/>
              <a:gd name="connsiteY15" fmla="*/ 6347230 h 6857998"/>
              <a:gd name="connsiteX16" fmla="*/ 4952996 w 5735637"/>
              <a:gd name="connsiteY16" fmla="*/ 6347230 h 6857998"/>
              <a:gd name="connsiteX17" fmla="*/ 4952996 w 5735637"/>
              <a:gd name="connsiteY17" fmla="*/ 6560062 h 6857998"/>
              <a:gd name="connsiteX18" fmla="*/ 5006754 w 5735637"/>
              <a:gd name="connsiteY18" fmla="*/ 6560062 h 6857998"/>
              <a:gd name="connsiteX19" fmla="*/ 5006754 w 5735637"/>
              <a:gd name="connsiteY19" fmla="*/ 6453646 h 6857998"/>
              <a:gd name="connsiteX20" fmla="*/ 5023217 w 5735637"/>
              <a:gd name="connsiteY20" fmla="*/ 6413898 h 6857998"/>
              <a:gd name="connsiteX21" fmla="*/ 5062892 w 5735637"/>
              <a:gd name="connsiteY21" fmla="*/ 6397405 h 6857998"/>
              <a:gd name="connsiteX22" fmla="*/ 5102567 w 5735637"/>
              <a:gd name="connsiteY22" fmla="*/ 6413898 h 6857998"/>
              <a:gd name="connsiteX23" fmla="*/ 5119030 w 5735637"/>
              <a:gd name="connsiteY23" fmla="*/ 6453646 h 6857998"/>
              <a:gd name="connsiteX24" fmla="*/ 5119030 w 5735637"/>
              <a:gd name="connsiteY24" fmla="*/ 6560062 h 6857998"/>
              <a:gd name="connsiteX25" fmla="*/ 5172788 w 5735637"/>
              <a:gd name="connsiteY25" fmla="*/ 6560062 h 6857998"/>
              <a:gd name="connsiteX26" fmla="*/ 5172788 w 5735637"/>
              <a:gd name="connsiteY26" fmla="*/ 6453646 h 6857998"/>
              <a:gd name="connsiteX27" fmla="*/ 5189252 w 5735637"/>
              <a:gd name="connsiteY27" fmla="*/ 6413898 h 6857998"/>
              <a:gd name="connsiteX28" fmla="*/ 5228926 w 5735637"/>
              <a:gd name="connsiteY28" fmla="*/ 6397405 h 6857998"/>
              <a:gd name="connsiteX29" fmla="*/ 5268584 w 5735637"/>
              <a:gd name="connsiteY29" fmla="*/ 6413898 h 6857998"/>
              <a:gd name="connsiteX30" fmla="*/ 5285047 w 5735637"/>
              <a:gd name="connsiteY30" fmla="*/ 6453646 h 6857998"/>
              <a:gd name="connsiteX31" fmla="*/ 5285047 w 5735637"/>
              <a:gd name="connsiteY31" fmla="*/ 6560062 h 6857998"/>
              <a:gd name="connsiteX32" fmla="*/ 5338805 w 5735637"/>
              <a:gd name="connsiteY32" fmla="*/ 6560062 h 6857998"/>
              <a:gd name="connsiteX33" fmla="*/ 5338805 w 5735637"/>
              <a:gd name="connsiteY33" fmla="*/ 6453646 h 6857998"/>
              <a:gd name="connsiteX34" fmla="*/ 5306642 w 5735637"/>
              <a:gd name="connsiteY34" fmla="*/ 6375769 h 6857998"/>
              <a:gd name="connsiteX35" fmla="*/ 5228926 w 5735637"/>
              <a:gd name="connsiteY35" fmla="*/ 6343547 h 6857998"/>
              <a:gd name="connsiteX36" fmla="*/ 5151193 w 5735637"/>
              <a:gd name="connsiteY36" fmla="*/ 6375769 h 6857998"/>
              <a:gd name="connsiteX37" fmla="*/ 5145900 w 5735637"/>
              <a:gd name="connsiteY37" fmla="*/ 6381445 h 6857998"/>
              <a:gd name="connsiteX38" fmla="*/ 5140626 w 5735637"/>
              <a:gd name="connsiteY38" fmla="*/ 6375769 h 6857998"/>
              <a:gd name="connsiteX39" fmla="*/ 5062892 w 5735637"/>
              <a:gd name="connsiteY39" fmla="*/ 6343547 h 6857998"/>
              <a:gd name="connsiteX40" fmla="*/ 4686668 w 5735637"/>
              <a:gd name="connsiteY40" fmla="*/ 6343547 h 6857998"/>
              <a:gd name="connsiteX41" fmla="*/ 4609022 w 5735637"/>
              <a:gd name="connsiteY41" fmla="*/ 6375760 h 6857998"/>
              <a:gd name="connsiteX42" fmla="*/ 4576813 w 5735637"/>
              <a:gd name="connsiteY42" fmla="*/ 6451482 h 6857998"/>
              <a:gd name="connsiteX43" fmla="*/ 4576813 w 5735637"/>
              <a:gd name="connsiteY43" fmla="*/ 6455751 h 6857998"/>
              <a:gd name="connsiteX44" fmla="*/ 4609022 w 5735637"/>
              <a:gd name="connsiteY44" fmla="*/ 6531454 h 6857998"/>
              <a:gd name="connsiteX45" fmla="*/ 4685958 w 5735637"/>
              <a:gd name="connsiteY45" fmla="*/ 6563685 h 6857998"/>
              <a:gd name="connsiteX46" fmla="*/ 4687645 w 5735637"/>
              <a:gd name="connsiteY46" fmla="*/ 6563685 h 6857998"/>
              <a:gd name="connsiteX47" fmla="*/ 4742776 w 5735637"/>
              <a:gd name="connsiteY47" fmla="*/ 6548495 h 6857998"/>
              <a:gd name="connsiteX48" fmla="*/ 4742776 w 5735637"/>
              <a:gd name="connsiteY48" fmla="*/ 6559772 h 6857998"/>
              <a:gd name="connsiteX49" fmla="*/ 4796612 w 5735637"/>
              <a:gd name="connsiteY49" fmla="*/ 6559772 h 6857998"/>
              <a:gd name="connsiteX50" fmla="*/ 4796612 w 5735637"/>
              <a:gd name="connsiteY50" fmla="*/ 6347069 h 6857998"/>
              <a:gd name="connsiteX51" fmla="*/ 4742776 w 5735637"/>
              <a:gd name="connsiteY51" fmla="*/ 6347069 h 6857998"/>
              <a:gd name="connsiteX52" fmla="*/ 4742776 w 5735637"/>
              <a:gd name="connsiteY52" fmla="*/ 6358738 h 6857998"/>
              <a:gd name="connsiteX53" fmla="*/ 4686668 w 5735637"/>
              <a:gd name="connsiteY53" fmla="*/ 6343547 h 6857998"/>
              <a:gd name="connsiteX54" fmla="*/ 4845531 w 5735637"/>
              <a:gd name="connsiteY54" fmla="*/ 6262127 h 6857998"/>
              <a:gd name="connsiteX55" fmla="*/ 4845531 w 5735637"/>
              <a:gd name="connsiteY55" fmla="*/ 6560061 h 6857998"/>
              <a:gd name="connsiteX56" fmla="*/ 4903850 w 5735637"/>
              <a:gd name="connsiteY56" fmla="*/ 6560061 h 6857998"/>
              <a:gd name="connsiteX57" fmla="*/ 4903850 w 5735637"/>
              <a:gd name="connsiteY57" fmla="*/ 6262127 h 6857998"/>
              <a:gd name="connsiteX58" fmla="*/ 5409588 w 5735637"/>
              <a:gd name="connsiteY58" fmla="*/ 6254087 h 6857998"/>
              <a:gd name="connsiteX59" fmla="*/ 5374022 w 5735637"/>
              <a:gd name="connsiteY59" fmla="*/ 6289723 h 6857998"/>
              <a:gd name="connsiteX60" fmla="*/ 5409588 w 5735637"/>
              <a:gd name="connsiteY60" fmla="*/ 6325768 h 6857998"/>
              <a:gd name="connsiteX61" fmla="*/ 5445137 w 5735637"/>
              <a:gd name="connsiteY61" fmla="*/ 6289723 h 6857998"/>
              <a:gd name="connsiteX62" fmla="*/ 5409588 w 5735637"/>
              <a:gd name="connsiteY62" fmla="*/ 6254087 h 6857998"/>
              <a:gd name="connsiteX63" fmla="*/ 0 w 5735637"/>
              <a:gd name="connsiteY63" fmla="*/ 0 h 6857998"/>
              <a:gd name="connsiteX64" fmla="*/ 5735637 w 5735637"/>
              <a:gd name="connsiteY64" fmla="*/ 0 h 6857998"/>
              <a:gd name="connsiteX65" fmla="*/ 5735637 w 5735637"/>
              <a:gd name="connsiteY65" fmla="*/ 6857998 h 6857998"/>
              <a:gd name="connsiteX66" fmla="*/ 0 w 5735637"/>
              <a:gd name="connsiteY6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735637" h="6857998">
                <a:moveTo>
                  <a:pt x="4686686" y="6397336"/>
                </a:moveTo>
                <a:cubicBezTo>
                  <a:pt x="4702230" y="6397336"/>
                  <a:pt x="4716247" y="6403621"/>
                  <a:pt x="4726444" y="6413841"/>
                </a:cubicBezTo>
                <a:cubicBezTo>
                  <a:pt x="4736552" y="6423972"/>
                  <a:pt x="4742823" y="6438020"/>
                  <a:pt x="4742823" y="6453617"/>
                </a:cubicBezTo>
                <a:cubicBezTo>
                  <a:pt x="4742823" y="6469125"/>
                  <a:pt x="4736552" y="6483172"/>
                  <a:pt x="4726444" y="6493375"/>
                </a:cubicBezTo>
                <a:cubicBezTo>
                  <a:pt x="4716247" y="6503594"/>
                  <a:pt x="4702230" y="6509897"/>
                  <a:pt x="4686686" y="6509897"/>
                </a:cubicBezTo>
                <a:cubicBezTo>
                  <a:pt x="4671213" y="6509897"/>
                  <a:pt x="4657196" y="6503594"/>
                  <a:pt x="4646999" y="6493375"/>
                </a:cubicBezTo>
                <a:cubicBezTo>
                  <a:pt x="4636891" y="6483172"/>
                  <a:pt x="4630602" y="6469125"/>
                  <a:pt x="4630602" y="6453617"/>
                </a:cubicBezTo>
                <a:cubicBezTo>
                  <a:pt x="4630602" y="6438020"/>
                  <a:pt x="4636891" y="6423972"/>
                  <a:pt x="4646999" y="6413841"/>
                </a:cubicBezTo>
                <a:cubicBezTo>
                  <a:pt x="4657196" y="6403621"/>
                  <a:pt x="4671213" y="6397336"/>
                  <a:pt x="4686686" y="6397336"/>
                </a:cubicBezTo>
                <a:close/>
                <a:moveTo>
                  <a:pt x="5380477" y="6347170"/>
                </a:moveTo>
                <a:lnTo>
                  <a:pt x="5380477" y="6560061"/>
                </a:lnTo>
                <a:lnTo>
                  <a:pt x="5438682" y="6560061"/>
                </a:lnTo>
                <a:lnTo>
                  <a:pt x="5438682" y="6347170"/>
                </a:lnTo>
                <a:close/>
                <a:moveTo>
                  <a:pt x="5062892" y="6343547"/>
                </a:moveTo>
                <a:cubicBezTo>
                  <a:pt x="5042131" y="6343547"/>
                  <a:pt x="5023377" y="6348600"/>
                  <a:pt x="5006754" y="6358742"/>
                </a:cubicBezTo>
                <a:lnTo>
                  <a:pt x="5006754" y="6347230"/>
                </a:lnTo>
                <a:lnTo>
                  <a:pt x="4952996" y="6347230"/>
                </a:lnTo>
                <a:lnTo>
                  <a:pt x="4952996" y="6560062"/>
                </a:lnTo>
                <a:lnTo>
                  <a:pt x="5006754" y="6560062"/>
                </a:lnTo>
                <a:lnTo>
                  <a:pt x="5006754" y="6453646"/>
                </a:lnTo>
                <a:cubicBezTo>
                  <a:pt x="5006754" y="6438060"/>
                  <a:pt x="5013041" y="6424022"/>
                  <a:pt x="5023217" y="6413898"/>
                </a:cubicBezTo>
                <a:cubicBezTo>
                  <a:pt x="5033323" y="6403685"/>
                  <a:pt x="5047424" y="6397405"/>
                  <a:pt x="5062892" y="6397405"/>
                </a:cubicBezTo>
                <a:cubicBezTo>
                  <a:pt x="5078361" y="6397405"/>
                  <a:pt x="5092444" y="6403685"/>
                  <a:pt x="5102567" y="6413898"/>
                </a:cubicBezTo>
                <a:cubicBezTo>
                  <a:pt x="5112743" y="6424022"/>
                  <a:pt x="5119030" y="6438060"/>
                  <a:pt x="5119030" y="6453646"/>
                </a:cubicBezTo>
                <a:lnTo>
                  <a:pt x="5119030" y="6560062"/>
                </a:lnTo>
                <a:lnTo>
                  <a:pt x="5172788" y="6560062"/>
                </a:lnTo>
                <a:lnTo>
                  <a:pt x="5172788" y="6453646"/>
                </a:lnTo>
                <a:cubicBezTo>
                  <a:pt x="5172788" y="6438060"/>
                  <a:pt x="5179058" y="6424022"/>
                  <a:pt x="5189252" y="6413898"/>
                </a:cubicBezTo>
                <a:cubicBezTo>
                  <a:pt x="5199357" y="6403685"/>
                  <a:pt x="5213440" y="6397405"/>
                  <a:pt x="5228926" y="6397405"/>
                </a:cubicBezTo>
                <a:cubicBezTo>
                  <a:pt x="5244395" y="6397405"/>
                  <a:pt x="5258407" y="6403685"/>
                  <a:pt x="5268584" y="6413898"/>
                </a:cubicBezTo>
                <a:cubicBezTo>
                  <a:pt x="5278778" y="6424022"/>
                  <a:pt x="5285047" y="6438060"/>
                  <a:pt x="5285047" y="6453646"/>
                </a:cubicBezTo>
                <a:lnTo>
                  <a:pt x="5285047" y="6560062"/>
                </a:lnTo>
                <a:lnTo>
                  <a:pt x="5338805" y="6560062"/>
                </a:lnTo>
                <a:lnTo>
                  <a:pt x="5338805" y="6453646"/>
                </a:lnTo>
                <a:cubicBezTo>
                  <a:pt x="5338805" y="6423186"/>
                  <a:pt x="5328096" y="6397245"/>
                  <a:pt x="5306642" y="6375769"/>
                </a:cubicBezTo>
                <a:cubicBezTo>
                  <a:pt x="5285207" y="6354294"/>
                  <a:pt x="5259242" y="6343547"/>
                  <a:pt x="5228926" y="6343547"/>
                </a:cubicBezTo>
                <a:cubicBezTo>
                  <a:pt x="5198593" y="6343547"/>
                  <a:pt x="5172629" y="6354294"/>
                  <a:pt x="5151193" y="6375769"/>
                </a:cubicBezTo>
                <a:cubicBezTo>
                  <a:pt x="5149346" y="6377602"/>
                  <a:pt x="5147588" y="6379523"/>
                  <a:pt x="5145900" y="6381445"/>
                </a:cubicBezTo>
                <a:cubicBezTo>
                  <a:pt x="5144213" y="6379523"/>
                  <a:pt x="5142455" y="6377602"/>
                  <a:pt x="5140626" y="6375769"/>
                </a:cubicBezTo>
                <a:cubicBezTo>
                  <a:pt x="5119172" y="6354294"/>
                  <a:pt x="5093208" y="6343547"/>
                  <a:pt x="5062892" y="6343547"/>
                </a:cubicBezTo>
                <a:close/>
                <a:moveTo>
                  <a:pt x="4686668" y="6343547"/>
                </a:moveTo>
                <a:cubicBezTo>
                  <a:pt x="4656341" y="6343547"/>
                  <a:pt x="4630471" y="6354291"/>
                  <a:pt x="4609022" y="6375760"/>
                </a:cubicBezTo>
                <a:cubicBezTo>
                  <a:pt x="4588017" y="6396732"/>
                  <a:pt x="4577310" y="6421955"/>
                  <a:pt x="4576813" y="6451482"/>
                </a:cubicBezTo>
                <a:lnTo>
                  <a:pt x="4576813" y="6455751"/>
                </a:lnTo>
                <a:cubicBezTo>
                  <a:pt x="4577310" y="6485207"/>
                  <a:pt x="4588017" y="6510412"/>
                  <a:pt x="4609022" y="6531454"/>
                </a:cubicBezTo>
                <a:cubicBezTo>
                  <a:pt x="4630293" y="6552782"/>
                  <a:pt x="4655933" y="6563507"/>
                  <a:pt x="4685958" y="6563685"/>
                </a:cubicBezTo>
                <a:lnTo>
                  <a:pt x="4687645" y="6563685"/>
                </a:lnTo>
                <a:cubicBezTo>
                  <a:pt x="4708082" y="6563525"/>
                  <a:pt x="4726512" y="6558456"/>
                  <a:pt x="4742776" y="6548495"/>
                </a:cubicBezTo>
                <a:lnTo>
                  <a:pt x="4742776" y="6559772"/>
                </a:lnTo>
                <a:lnTo>
                  <a:pt x="4796612" y="6559772"/>
                </a:lnTo>
                <a:lnTo>
                  <a:pt x="4796612" y="6347069"/>
                </a:lnTo>
                <a:lnTo>
                  <a:pt x="4742776" y="6347069"/>
                </a:lnTo>
                <a:lnTo>
                  <a:pt x="4742776" y="6358738"/>
                </a:lnTo>
                <a:cubicBezTo>
                  <a:pt x="4726246" y="6348599"/>
                  <a:pt x="4707496" y="6343547"/>
                  <a:pt x="4686668" y="6343547"/>
                </a:cubicBezTo>
                <a:close/>
                <a:moveTo>
                  <a:pt x="4845531" y="6262127"/>
                </a:moveTo>
                <a:lnTo>
                  <a:pt x="4845531" y="6560061"/>
                </a:lnTo>
                <a:lnTo>
                  <a:pt x="4903850" y="6560061"/>
                </a:lnTo>
                <a:lnTo>
                  <a:pt x="4903850" y="6262127"/>
                </a:lnTo>
                <a:close/>
                <a:moveTo>
                  <a:pt x="5409588" y="6254087"/>
                </a:moveTo>
                <a:cubicBezTo>
                  <a:pt x="5390119" y="6254087"/>
                  <a:pt x="5374022" y="6270216"/>
                  <a:pt x="5374022" y="6289723"/>
                </a:cubicBezTo>
                <a:cubicBezTo>
                  <a:pt x="5374022" y="6309657"/>
                  <a:pt x="5390119" y="6325768"/>
                  <a:pt x="5409588" y="6325768"/>
                </a:cubicBezTo>
                <a:cubicBezTo>
                  <a:pt x="5429058" y="6325768"/>
                  <a:pt x="5445137" y="6309657"/>
                  <a:pt x="5445137" y="6289723"/>
                </a:cubicBezTo>
                <a:cubicBezTo>
                  <a:pt x="5445137" y="6270216"/>
                  <a:pt x="5429058" y="6254087"/>
                  <a:pt x="5409588" y="6254087"/>
                </a:cubicBezTo>
                <a:close/>
                <a:moveTo>
                  <a:pt x="0" y="0"/>
                </a:moveTo>
                <a:lnTo>
                  <a:pt x="5735637" y="0"/>
                </a:lnTo>
                <a:lnTo>
                  <a:pt x="5735637" y="6857998"/>
                </a:lnTo>
                <a:lnTo>
                  <a:pt x="0" y="6857998"/>
                </a:lnTo>
                <a:close/>
              </a:path>
            </a:pathLst>
          </a:custGeom>
        </p:spPr>
        <p:txBody>
          <a:bodyPr wrap="square" lIns="0" tIns="2484000" rIns="0">
            <a:noAutofit/>
          </a:bodyPr>
          <a:lstStyle>
            <a:lvl1pPr marL="0" indent="0" algn="ctr">
              <a:buFont typeface="Arial" panose="020B0604020202020204" pitchFamily="34" charset="0"/>
              <a:buNone/>
              <a:defRPr/>
            </a:lvl1pPr>
          </a:lstStyle>
          <a:p>
            <a:r>
              <a:rPr lang="sv-SE"/>
              <a:t>Klicka på ikonen för att lägga till en bild</a:t>
            </a:r>
          </a:p>
        </p:txBody>
      </p:sp>
    </p:spTree>
    <p:extLst>
      <p:ext uri="{BB962C8B-B14F-4D97-AF65-F5344CB8AC3E}">
        <p14:creationId xmlns:p14="http://schemas.microsoft.com/office/powerpoint/2010/main" val="2950243144"/>
      </p:ext>
    </p:extLst>
  </p:cSld>
  <p:clrMapOvr>
    <a:masterClrMapping/>
  </p:clrMapOvr>
  <p:transition spd="med">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to 1/2-sida, vit logo">
    <p:spTree>
      <p:nvGrpSpPr>
        <p:cNvPr id="1" name=""/>
        <p:cNvGrpSpPr/>
        <p:nvPr/>
      </p:nvGrpSpPr>
      <p:grpSpPr>
        <a:xfrm>
          <a:off x="0" y="0"/>
          <a:ext cx="0" cy="0"/>
          <a:chOff x="0" y="0"/>
          <a:chExt cx="0" cy="0"/>
        </a:xfrm>
      </p:grpSpPr>
      <p:sp>
        <p:nvSpPr>
          <p:cNvPr id="35" name="Rektangel 34">
            <a:extLst>
              <a:ext uri="{FF2B5EF4-FFF2-40B4-BE49-F238E27FC236}">
                <a16:creationId xmlns:a16="http://schemas.microsoft.com/office/drawing/2014/main" id="{325CFF37-5C69-470F-BE0C-BB93C0AE0365}"/>
              </a:ext>
            </a:extLst>
          </p:cNvPr>
          <p:cNvSpPr/>
          <p:nvPr/>
        </p:nvSpPr>
        <p:spPr bwMode="gray">
          <a:xfrm>
            <a:off x="10868025" y="6134100"/>
            <a:ext cx="1238250" cy="564031"/>
          </a:xfrm>
          <a:prstGeom prst="rect">
            <a:avLst/>
          </a:prstGeom>
          <a:solidFill>
            <a:schemeClr val="bg1"/>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16" name="Platshållare för bild 15">
            <a:extLst>
              <a:ext uri="{FF2B5EF4-FFF2-40B4-BE49-F238E27FC236}">
                <a16:creationId xmlns:a16="http://schemas.microsoft.com/office/drawing/2014/main" id="{D90E7E55-C297-4B58-9260-71A9FB250618}"/>
              </a:ext>
            </a:extLst>
          </p:cNvPr>
          <p:cNvSpPr>
            <a:spLocks noGrp="1"/>
          </p:cNvSpPr>
          <p:nvPr>
            <p:ph type="pic" sz="quarter" idx="13"/>
          </p:nvPr>
        </p:nvSpPr>
        <p:spPr bwMode="gray">
          <a:xfrm>
            <a:off x="6456364" y="3"/>
            <a:ext cx="5735637" cy="6857998"/>
          </a:xfrm>
          <a:custGeom>
            <a:avLst/>
            <a:gdLst>
              <a:gd name="connsiteX0" fmla="*/ 4686686 w 5735637"/>
              <a:gd name="connsiteY0" fmla="*/ 6397336 h 6857998"/>
              <a:gd name="connsiteX1" fmla="*/ 4726444 w 5735637"/>
              <a:gd name="connsiteY1" fmla="*/ 6413841 h 6857998"/>
              <a:gd name="connsiteX2" fmla="*/ 4742823 w 5735637"/>
              <a:gd name="connsiteY2" fmla="*/ 6453617 h 6857998"/>
              <a:gd name="connsiteX3" fmla="*/ 4726444 w 5735637"/>
              <a:gd name="connsiteY3" fmla="*/ 6493375 h 6857998"/>
              <a:gd name="connsiteX4" fmla="*/ 4686686 w 5735637"/>
              <a:gd name="connsiteY4" fmla="*/ 6509897 h 6857998"/>
              <a:gd name="connsiteX5" fmla="*/ 4646999 w 5735637"/>
              <a:gd name="connsiteY5" fmla="*/ 6493375 h 6857998"/>
              <a:gd name="connsiteX6" fmla="*/ 4630602 w 5735637"/>
              <a:gd name="connsiteY6" fmla="*/ 6453617 h 6857998"/>
              <a:gd name="connsiteX7" fmla="*/ 4646999 w 5735637"/>
              <a:gd name="connsiteY7" fmla="*/ 6413841 h 6857998"/>
              <a:gd name="connsiteX8" fmla="*/ 4686686 w 5735637"/>
              <a:gd name="connsiteY8" fmla="*/ 6397336 h 6857998"/>
              <a:gd name="connsiteX9" fmla="*/ 5380477 w 5735637"/>
              <a:gd name="connsiteY9" fmla="*/ 6347170 h 6857998"/>
              <a:gd name="connsiteX10" fmla="*/ 5380477 w 5735637"/>
              <a:gd name="connsiteY10" fmla="*/ 6560061 h 6857998"/>
              <a:gd name="connsiteX11" fmla="*/ 5438682 w 5735637"/>
              <a:gd name="connsiteY11" fmla="*/ 6560061 h 6857998"/>
              <a:gd name="connsiteX12" fmla="*/ 5438682 w 5735637"/>
              <a:gd name="connsiteY12" fmla="*/ 6347170 h 6857998"/>
              <a:gd name="connsiteX13" fmla="*/ 5062892 w 5735637"/>
              <a:gd name="connsiteY13" fmla="*/ 6343547 h 6857998"/>
              <a:gd name="connsiteX14" fmla="*/ 5006754 w 5735637"/>
              <a:gd name="connsiteY14" fmla="*/ 6358742 h 6857998"/>
              <a:gd name="connsiteX15" fmla="*/ 5006754 w 5735637"/>
              <a:gd name="connsiteY15" fmla="*/ 6347230 h 6857998"/>
              <a:gd name="connsiteX16" fmla="*/ 4952996 w 5735637"/>
              <a:gd name="connsiteY16" fmla="*/ 6347230 h 6857998"/>
              <a:gd name="connsiteX17" fmla="*/ 4952996 w 5735637"/>
              <a:gd name="connsiteY17" fmla="*/ 6560062 h 6857998"/>
              <a:gd name="connsiteX18" fmla="*/ 5006754 w 5735637"/>
              <a:gd name="connsiteY18" fmla="*/ 6560062 h 6857998"/>
              <a:gd name="connsiteX19" fmla="*/ 5006754 w 5735637"/>
              <a:gd name="connsiteY19" fmla="*/ 6453646 h 6857998"/>
              <a:gd name="connsiteX20" fmla="*/ 5023217 w 5735637"/>
              <a:gd name="connsiteY20" fmla="*/ 6413898 h 6857998"/>
              <a:gd name="connsiteX21" fmla="*/ 5062892 w 5735637"/>
              <a:gd name="connsiteY21" fmla="*/ 6397405 h 6857998"/>
              <a:gd name="connsiteX22" fmla="*/ 5102567 w 5735637"/>
              <a:gd name="connsiteY22" fmla="*/ 6413898 h 6857998"/>
              <a:gd name="connsiteX23" fmla="*/ 5119030 w 5735637"/>
              <a:gd name="connsiteY23" fmla="*/ 6453646 h 6857998"/>
              <a:gd name="connsiteX24" fmla="*/ 5119030 w 5735637"/>
              <a:gd name="connsiteY24" fmla="*/ 6560062 h 6857998"/>
              <a:gd name="connsiteX25" fmla="*/ 5172788 w 5735637"/>
              <a:gd name="connsiteY25" fmla="*/ 6560062 h 6857998"/>
              <a:gd name="connsiteX26" fmla="*/ 5172788 w 5735637"/>
              <a:gd name="connsiteY26" fmla="*/ 6453646 h 6857998"/>
              <a:gd name="connsiteX27" fmla="*/ 5189252 w 5735637"/>
              <a:gd name="connsiteY27" fmla="*/ 6413898 h 6857998"/>
              <a:gd name="connsiteX28" fmla="*/ 5228926 w 5735637"/>
              <a:gd name="connsiteY28" fmla="*/ 6397405 h 6857998"/>
              <a:gd name="connsiteX29" fmla="*/ 5268584 w 5735637"/>
              <a:gd name="connsiteY29" fmla="*/ 6413898 h 6857998"/>
              <a:gd name="connsiteX30" fmla="*/ 5285047 w 5735637"/>
              <a:gd name="connsiteY30" fmla="*/ 6453646 h 6857998"/>
              <a:gd name="connsiteX31" fmla="*/ 5285047 w 5735637"/>
              <a:gd name="connsiteY31" fmla="*/ 6560062 h 6857998"/>
              <a:gd name="connsiteX32" fmla="*/ 5338805 w 5735637"/>
              <a:gd name="connsiteY32" fmla="*/ 6560062 h 6857998"/>
              <a:gd name="connsiteX33" fmla="*/ 5338805 w 5735637"/>
              <a:gd name="connsiteY33" fmla="*/ 6453646 h 6857998"/>
              <a:gd name="connsiteX34" fmla="*/ 5306642 w 5735637"/>
              <a:gd name="connsiteY34" fmla="*/ 6375769 h 6857998"/>
              <a:gd name="connsiteX35" fmla="*/ 5228926 w 5735637"/>
              <a:gd name="connsiteY35" fmla="*/ 6343547 h 6857998"/>
              <a:gd name="connsiteX36" fmla="*/ 5151193 w 5735637"/>
              <a:gd name="connsiteY36" fmla="*/ 6375769 h 6857998"/>
              <a:gd name="connsiteX37" fmla="*/ 5145900 w 5735637"/>
              <a:gd name="connsiteY37" fmla="*/ 6381445 h 6857998"/>
              <a:gd name="connsiteX38" fmla="*/ 5140626 w 5735637"/>
              <a:gd name="connsiteY38" fmla="*/ 6375769 h 6857998"/>
              <a:gd name="connsiteX39" fmla="*/ 5062892 w 5735637"/>
              <a:gd name="connsiteY39" fmla="*/ 6343547 h 6857998"/>
              <a:gd name="connsiteX40" fmla="*/ 4686668 w 5735637"/>
              <a:gd name="connsiteY40" fmla="*/ 6343547 h 6857998"/>
              <a:gd name="connsiteX41" fmla="*/ 4609022 w 5735637"/>
              <a:gd name="connsiteY41" fmla="*/ 6375760 h 6857998"/>
              <a:gd name="connsiteX42" fmla="*/ 4576813 w 5735637"/>
              <a:gd name="connsiteY42" fmla="*/ 6451482 h 6857998"/>
              <a:gd name="connsiteX43" fmla="*/ 4576813 w 5735637"/>
              <a:gd name="connsiteY43" fmla="*/ 6455751 h 6857998"/>
              <a:gd name="connsiteX44" fmla="*/ 4609022 w 5735637"/>
              <a:gd name="connsiteY44" fmla="*/ 6531454 h 6857998"/>
              <a:gd name="connsiteX45" fmla="*/ 4685958 w 5735637"/>
              <a:gd name="connsiteY45" fmla="*/ 6563685 h 6857998"/>
              <a:gd name="connsiteX46" fmla="*/ 4687645 w 5735637"/>
              <a:gd name="connsiteY46" fmla="*/ 6563685 h 6857998"/>
              <a:gd name="connsiteX47" fmla="*/ 4742776 w 5735637"/>
              <a:gd name="connsiteY47" fmla="*/ 6548495 h 6857998"/>
              <a:gd name="connsiteX48" fmla="*/ 4742776 w 5735637"/>
              <a:gd name="connsiteY48" fmla="*/ 6559772 h 6857998"/>
              <a:gd name="connsiteX49" fmla="*/ 4796612 w 5735637"/>
              <a:gd name="connsiteY49" fmla="*/ 6559772 h 6857998"/>
              <a:gd name="connsiteX50" fmla="*/ 4796612 w 5735637"/>
              <a:gd name="connsiteY50" fmla="*/ 6347069 h 6857998"/>
              <a:gd name="connsiteX51" fmla="*/ 4742776 w 5735637"/>
              <a:gd name="connsiteY51" fmla="*/ 6347069 h 6857998"/>
              <a:gd name="connsiteX52" fmla="*/ 4742776 w 5735637"/>
              <a:gd name="connsiteY52" fmla="*/ 6358738 h 6857998"/>
              <a:gd name="connsiteX53" fmla="*/ 4686668 w 5735637"/>
              <a:gd name="connsiteY53" fmla="*/ 6343547 h 6857998"/>
              <a:gd name="connsiteX54" fmla="*/ 4845531 w 5735637"/>
              <a:gd name="connsiteY54" fmla="*/ 6262127 h 6857998"/>
              <a:gd name="connsiteX55" fmla="*/ 4845531 w 5735637"/>
              <a:gd name="connsiteY55" fmla="*/ 6560061 h 6857998"/>
              <a:gd name="connsiteX56" fmla="*/ 4903850 w 5735637"/>
              <a:gd name="connsiteY56" fmla="*/ 6560061 h 6857998"/>
              <a:gd name="connsiteX57" fmla="*/ 4903850 w 5735637"/>
              <a:gd name="connsiteY57" fmla="*/ 6262127 h 6857998"/>
              <a:gd name="connsiteX58" fmla="*/ 5409588 w 5735637"/>
              <a:gd name="connsiteY58" fmla="*/ 6254087 h 6857998"/>
              <a:gd name="connsiteX59" fmla="*/ 5374022 w 5735637"/>
              <a:gd name="connsiteY59" fmla="*/ 6289723 h 6857998"/>
              <a:gd name="connsiteX60" fmla="*/ 5409588 w 5735637"/>
              <a:gd name="connsiteY60" fmla="*/ 6325768 h 6857998"/>
              <a:gd name="connsiteX61" fmla="*/ 5445137 w 5735637"/>
              <a:gd name="connsiteY61" fmla="*/ 6289723 h 6857998"/>
              <a:gd name="connsiteX62" fmla="*/ 5409588 w 5735637"/>
              <a:gd name="connsiteY62" fmla="*/ 6254087 h 6857998"/>
              <a:gd name="connsiteX63" fmla="*/ 0 w 5735637"/>
              <a:gd name="connsiteY63" fmla="*/ 0 h 6857998"/>
              <a:gd name="connsiteX64" fmla="*/ 5735637 w 5735637"/>
              <a:gd name="connsiteY64" fmla="*/ 0 h 6857998"/>
              <a:gd name="connsiteX65" fmla="*/ 5735637 w 5735637"/>
              <a:gd name="connsiteY65" fmla="*/ 6857998 h 6857998"/>
              <a:gd name="connsiteX66" fmla="*/ 0 w 5735637"/>
              <a:gd name="connsiteY6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735637" h="6857998">
                <a:moveTo>
                  <a:pt x="4686686" y="6397336"/>
                </a:moveTo>
                <a:cubicBezTo>
                  <a:pt x="4702230" y="6397336"/>
                  <a:pt x="4716247" y="6403621"/>
                  <a:pt x="4726444" y="6413841"/>
                </a:cubicBezTo>
                <a:cubicBezTo>
                  <a:pt x="4736552" y="6423972"/>
                  <a:pt x="4742823" y="6438020"/>
                  <a:pt x="4742823" y="6453617"/>
                </a:cubicBezTo>
                <a:cubicBezTo>
                  <a:pt x="4742823" y="6469125"/>
                  <a:pt x="4736552" y="6483172"/>
                  <a:pt x="4726444" y="6493375"/>
                </a:cubicBezTo>
                <a:cubicBezTo>
                  <a:pt x="4716247" y="6503594"/>
                  <a:pt x="4702230" y="6509897"/>
                  <a:pt x="4686686" y="6509897"/>
                </a:cubicBezTo>
                <a:cubicBezTo>
                  <a:pt x="4671213" y="6509897"/>
                  <a:pt x="4657196" y="6503594"/>
                  <a:pt x="4646999" y="6493375"/>
                </a:cubicBezTo>
                <a:cubicBezTo>
                  <a:pt x="4636891" y="6483172"/>
                  <a:pt x="4630602" y="6469125"/>
                  <a:pt x="4630602" y="6453617"/>
                </a:cubicBezTo>
                <a:cubicBezTo>
                  <a:pt x="4630602" y="6438020"/>
                  <a:pt x="4636891" y="6423972"/>
                  <a:pt x="4646999" y="6413841"/>
                </a:cubicBezTo>
                <a:cubicBezTo>
                  <a:pt x="4657196" y="6403621"/>
                  <a:pt x="4671213" y="6397336"/>
                  <a:pt x="4686686" y="6397336"/>
                </a:cubicBezTo>
                <a:close/>
                <a:moveTo>
                  <a:pt x="5380477" y="6347170"/>
                </a:moveTo>
                <a:lnTo>
                  <a:pt x="5380477" y="6560061"/>
                </a:lnTo>
                <a:lnTo>
                  <a:pt x="5438682" y="6560061"/>
                </a:lnTo>
                <a:lnTo>
                  <a:pt x="5438682" y="6347170"/>
                </a:lnTo>
                <a:close/>
                <a:moveTo>
                  <a:pt x="5062892" y="6343547"/>
                </a:moveTo>
                <a:cubicBezTo>
                  <a:pt x="5042131" y="6343547"/>
                  <a:pt x="5023377" y="6348600"/>
                  <a:pt x="5006754" y="6358742"/>
                </a:cubicBezTo>
                <a:lnTo>
                  <a:pt x="5006754" y="6347230"/>
                </a:lnTo>
                <a:lnTo>
                  <a:pt x="4952996" y="6347230"/>
                </a:lnTo>
                <a:lnTo>
                  <a:pt x="4952996" y="6560062"/>
                </a:lnTo>
                <a:lnTo>
                  <a:pt x="5006754" y="6560062"/>
                </a:lnTo>
                <a:lnTo>
                  <a:pt x="5006754" y="6453646"/>
                </a:lnTo>
                <a:cubicBezTo>
                  <a:pt x="5006754" y="6438060"/>
                  <a:pt x="5013041" y="6424022"/>
                  <a:pt x="5023217" y="6413898"/>
                </a:cubicBezTo>
                <a:cubicBezTo>
                  <a:pt x="5033323" y="6403685"/>
                  <a:pt x="5047424" y="6397405"/>
                  <a:pt x="5062892" y="6397405"/>
                </a:cubicBezTo>
                <a:cubicBezTo>
                  <a:pt x="5078361" y="6397405"/>
                  <a:pt x="5092444" y="6403685"/>
                  <a:pt x="5102567" y="6413898"/>
                </a:cubicBezTo>
                <a:cubicBezTo>
                  <a:pt x="5112743" y="6424022"/>
                  <a:pt x="5119030" y="6438060"/>
                  <a:pt x="5119030" y="6453646"/>
                </a:cubicBezTo>
                <a:lnTo>
                  <a:pt x="5119030" y="6560062"/>
                </a:lnTo>
                <a:lnTo>
                  <a:pt x="5172788" y="6560062"/>
                </a:lnTo>
                <a:lnTo>
                  <a:pt x="5172788" y="6453646"/>
                </a:lnTo>
                <a:cubicBezTo>
                  <a:pt x="5172788" y="6438060"/>
                  <a:pt x="5179058" y="6424022"/>
                  <a:pt x="5189252" y="6413898"/>
                </a:cubicBezTo>
                <a:cubicBezTo>
                  <a:pt x="5199357" y="6403685"/>
                  <a:pt x="5213440" y="6397405"/>
                  <a:pt x="5228926" y="6397405"/>
                </a:cubicBezTo>
                <a:cubicBezTo>
                  <a:pt x="5244395" y="6397405"/>
                  <a:pt x="5258407" y="6403685"/>
                  <a:pt x="5268584" y="6413898"/>
                </a:cubicBezTo>
                <a:cubicBezTo>
                  <a:pt x="5278778" y="6424022"/>
                  <a:pt x="5285047" y="6438060"/>
                  <a:pt x="5285047" y="6453646"/>
                </a:cubicBezTo>
                <a:lnTo>
                  <a:pt x="5285047" y="6560062"/>
                </a:lnTo>
                <a:lnTo>
                  <a:pt x="5338805" y="6560062"/>
                </a:lnTo>
                <a:lnTo>
                  <a:pt x="5338805" y="6453646"/>
                </a:lnTo>
                <a:cubicBezTo>
                  <a:pt x="5338805" y="6423186"/>
                  <a:pt x="5328096" y="6397245"/>
                  <a:pt x="5306642" y="6375769"/>
                </a:cubicBezTo>
                <a:cubicBezTo>
                  <a:pt x="5285207" y="6354294"/>
                  <a:pt x="5259242" y="6343547"/>
                  <a:pt x="5228926" y="6343547"/>
                </a:cubicBezTo>
                <a:cubicBezTo>
                  <a:pt x="5198593" y="6343547"/>
                  <a:pt x="5172629" y="6354294"/>
                  <a:pt x="5151193" y="6375769"/>
                </a:cubicBezTo>
                <a:cubicBezTo>
                  <a:pt x="5149346" y="6377602"/>
                  <a:pt x="5147588" y="6379523"/>
                  <a:pt x="5145900" y="6381445"/>
                </a:cubicBezTo>
                <a:cubicBezTo>
                  <a:pt x="5144213" y="6379523"/>
                  <a:pt x="5142455" y="6377602"/>
                  <a:pt x="5140626" y="6375769"/>
                </a:cubicBezTo>
                <a:cubicBezTo>
                  <a:pt x="5119172" y="6354294"/>
                  <a:pt x="5093208" y="6343547"/>
                  <a:pt x="5062892" y="6343547"/>
                </a:cubicBezTo>
                <a:close/>
                <a:moveTo>
                  <a:pt x="4686668" y="6343547"/>
                </a:moveTo>
                <a:cubicBezTo>
                  <a:pt x="4656341" y="6343547"/>
                  <a:pt x="4630471" y="6354291"/>
                  <a:pt x="4609022" y="6375760"/>
                </a:cubicBezTo>
                <a:cubicBezTo>
                  <a:pt x="4588017" y="6396732"/>
                  <a:pt x="4577310" y="6421955"/>
                  <a:pt x="4576813" y="6451482"/>
                </a:cubicBezTo>
                <a:lnTo>
                  <a:pt x="4576813" y="6455751"/>
                </a:lnTo>
                <a:cubicBezTo>
                  <a:pt x="4577310" y="6485207"/>
                  <a:pt x="4588017" y="6510412"/>
                  <a:pt x="4609022" y="6531454"/>
                </a:cubicBezTo>
                <a:cubicBezTo>
                  <a:pt x="4630293" y="6552782"/>
                  <a:pt x="4655933" y="6563507"/>
                  <a:pt x="4685958" y="6563685"/>
                </a:cubicBezTo>
                <a:lnTo>
                  <a:pt x="4687645" y="6563685"/>
                </a:lnTo>
                <a:cubicBezTo>
                  <a:pt x="4708082" y="6563525"/>
                  <a:pt x="4726512" y="6558456"/>
                  <a:pt x="4742776" y="6548495"/>
                </a:cubicBezTo>
                <a:lnTo>
                  <a:pt x="4742776" y="6559772"/>
                </a:lnTo>
                <a:lnTo>
                  <a:pt x="4796612" y="6559772"/>
                </a:lnTo>
                <a:lnTo>
                  <a:pt x="4796612" y="6347069"/>
                </a:lnTo>
                <a:lnTo>
                  <a:pt x="4742776" y="6347069"/>
                </a:lnTo>
                <a:lnTo>
                  <a:pt x="4742776" y="6358738"/>
                </a:lnTo>
                <a:cubicBezTo>
                  <a:pt x="4726246" y="6348599"/>
                  <a:pt x="4707496" y="6343547"/>
                  <a:pt x="4686668" y="6343547"/>
                </a:cubicBezTo>
                <a:close/>
                <a:moveTo>
                  <a:pt x="4845531" y="6262127"/>
                </a:moveTo>
                <a:lnTo>
                  <a:pt x="4845531" y="6560061"/>
                </a:lnTo>
                <a:lnTo>
                  <a:pt x="4903850" y="6560061"/>
                </a:lnTo>
                <a:lnTo>
                  <a:pt x="4903850" y="6262127"/>
                </a:lnTo>
                <a:close/>
                <a:moveTo>
                  <a:pt x="5409588" y="6254087"/>
                </a:moveTo>
                <a:cubicBezTo>
                  <a:pt x="5390119" y="6254087"/>
                  <a:pt x="5374022" y="6270216"/>
                  <a:pt x="5374022" y="6289723"/>
                </a:cubicBezTo>
                <a:cubicBezTo>
                  <a:pt x="5374022" y="6309657"/>
                  <a:pt x="5390119" y="6325768"/>
                  <a:pt x="5409588" y="6325768"/>
                </a:cubicBezTo>
                <a:cubicBezTo>
                  <a:pt x="5429058" y="6325768"/>
                  <a:pt x="5445137" y="6309657"/>
                  <a:pt x="5445137" y="6289723"/>
                </a:cubicBezTo>
                <a:cubicBezTo>
                  <a:pt x="5445137" y="6270216"/>
                  <a:pt x="5429058" y="6254087"/>
                  <a:pt x="5409588" y="6254087"/>
                </a:cubicBezTo>
                <a:close/>
                <a:moveTo>
                  <a:pt x="0" y="0"/>
                </a:moveTo>
                <a:lnTo>
                  <a:pt x="5735637" y="0"/>
                </a:lnTo>
                <a:lnTo>
                  <a:pt x="5735637" y="6857998"/>
                </a:lnTo>
                <a:lnTo>
                  <a:pt x="0" y="6857998"/>
                </a:lnTo>
                <a:close/>
              </a:path>
            </a:pathLst>
          </a:custGeom>
        </p:spPr>
        <p:txBody>
          <a:bodyPr wrap="square" lIns="0" tIns="2484000" rIns="0">
            <a:noAutofit/>
          </a:bodyPr>
          <a:lstStyle>
            <a:lvl1pPr marL="0" indent="0" algn="ctr">
              <a:buFont typeface="Arial" panose="020B0604020202020204" pitchFamily="34" charset="0"/>
              <a:buNone/>
              <a:defRPr/>
            </a:lvl1pPr>
          </a:lstStyle>
          <a:p>
            <a:r>
              <a:rPr lang="sv-SE"/>
              <a:t>Klicka på ikonen för att lägga till en bild</a:t>
            </a:r>
          </a:p>
        </p:txBody>
      </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a:xfrm>
            <a:off x="695325" y="626165"/>
            <a:ext cx="5040313" cy="443198"/>
          </a:xfrm>
        </p:spPr>
        <p:txBody>
          <a:bodyPr/>
          <a:lstStyle/>
          <a:p>
            <a:r>
              <a:rPr lang="sv-SE"/>
              <a:t>Klicka här för att ändra mall för rubrikformat</a:t>
            </a:r>
            <a:endParaRPr lang="en-US"/>
          </a:p>
        </p:txBody>
      </p:sp>
      <p:sp>
        <p:nvSpPr>
          <p:cNvPr id="3" name="Content Placeholder 2">
            <a:extLst>
              <a:ext uri="{FF2B5EF4-FFF2-40B4-BE49-F238E27FC236}">
                <a16:creationId xmlns:a16="http://schemas.microsoft.com/office/drawing/2014/main" id="{41EC3F09-90D1-46E0-9DA9-71157F5BC505}"/>
              </a:ext>
            </a:extLst>
          </p:cNvPr>
          <p:cNvSpPr>
            <a:spLocks noGrp="1"/>
          </p:cNvSpPr>
          <p:nvPr>
            <p:ph idx="1"/>
          </p:nvPr>
        </p:nvSpPr>
        <p:spPr>
          <a:xfrm>
            <a:off x="695325" y="1825624"/>
            <a:ext cx="5040313" cy="4411663"/>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1992313" y="6496726"/>
            <a:ext cx="3743325" cy="201405"/>
          </a:xfrm>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1492015830"/>
      </p:ext>
    </p:extLst>
  </p:cSld>
  <p:clrMapOvr>
    <a:masterClrMapping/>
  </p:clrMapOvr>
  <p:transition spd="med">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to helsida med rubrik, vit logo">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E8EA5EDD-F35D-415B-A1F4-9ED99D6C033F}"/>
              </a:ext>
            </a:extLst>
          </p:cNvPr>
          <p:cNvSpPr/>
          <p:nvPr/>
        </p:nvSpPr>
        <p:spPr bwMode="gray">
          <a:xfrm>
            <a:off x="0" y="0"/>
            <a:ext cx="12192000" cy="1242391"/>
          </a:xfrm>
          <a:prstGeom prst="rect">
            <a:avLst/>
          </a:prstGeom>
          <a:solidFill>
            <a:schemeClr val="accent2"/>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35" name="Rektangel 34">
            <a:extLst>
              <a:ext uri="{FF2B5EF4-FFF2-40B4-BE49-F238E27FC236}">
                <a16:creationId xmlns:a16="http://schemas.microsoft.com/office/drawing/2014/main" id="{325CFF37-5C69-470F-BE0C-BB93C0AE0365}"/>
              </a:ext>
            </a:extLst>
          </p:cNvPr>
          <p:cNvSpPr/>
          <p:nvPr/>
        </p:nvSpPr>
        <p:spPr bwMode="gray">
          <a:xfrm>
            <a:off x="10868025" y="6134100"/>
            <a:ext cx="1238250" cy="564031"/>
          </a:xfrm>
          <a:prstGeom prst="rect">
            <a:avLst/>
          </a:prstGeom>
          <a:solidFill>
            <a:schemeClr val="bg1"/>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18" name="Platshållare för bild 17">
            <a:extLst>
              <a:ext uri="{FF2B5EF4-FFF2-40B4-BE49-F238E27FC236}">
                <a16:creationId xmlns:a16="http://schemas.microsoft.com/office/drawing/2014/main" id="{04A94A48-C45E-4AFE-B20D-AE37D41C515C}"/>
              </a:ext>
            </a:extLst>
          </p:cNvPr>
          <p:cNvSpPr>
            <a:spLocks noGrp="1"/>
          </p:cNvSpPr>
          <p:nvPr>
            <p:ph type="pic" sz="quarter" idx="13"/>
          </p:nvPr>
        </p:nvSpPr>
        <p:spPr bwMode="gray">
          <a:xfrm>
            <a:off x="0" y="1233489"/>
            <a:ext cx="12192000" cy="5624512"/>
          </a:xfrm>
          <a:custGeom>
            <a:avLst/>
            <a:gdLst>
              <a:gd name="connsiteX0" fmla="*/ 11143050 w 12192000"/>
              <a:gd name="connsiteY0" fmla="*/ 5163850 h 5624512"/>
              <a:gd name="connsiteX1" fmla="*/ 11182808 w 12192000"/>
              <a:gd name="connsiteY1" fmla="*/ 5180355 h 5624512"/>
              <a:gd name="connsiteX2" fmla="*/ 11199187 w 12192000"/>
              <a:gd name="connsiteY2" fmla="*/ 5220131 h 5624512"/>
              <a:gd name="connsiteX3" fmla="*/ 11182808 w 12192000"/>
              <a:gd name="connsiteY3" fmla="*/ 5259889 h 5624512"/>
              <a:gd name="connsiteX4" fmla="*/ 11143050 w 12192000"/>
              <a:gd name="connsiteY4" fmla="*/ 5276411 h 5624512"/>
              <a:gd name="connsiteX5" fmla="*/ 11103363 w 12192000"/>
              <a:gd name="connsiteY5" fmla="*/ 5259889 h 5624512"/>
              <a:gd name="connsiteX6" fmla="*/ 11086966 w 12192000"/>
              <a:gd name="connsiteY6" fmla="*/ 5220131 h 5624512"/>
              <a:gd name="connsiteX7" fmla="*/ 11103363 w 12192000"/>
              <a:gd name="connsiteY7" fmla="*/ 5180355 h 5624512"/>
              <a:gd name="connsiteX8" fmla="*/ 11143050 w 12192000"/>
              <a:gd name="connsiteY8" fmla="*/ 5163850 h 5624512"/>
              <a:gd name="connsiteX9" fmla="*/ 11836841 w 12192000"/>
              <a:gd name="connsiteY9" fmla="*/ 5113684 h 5624512"/>
              <a:gd name="connsiteX10" fmla="*/ 11836841 w 12192000"/>
              <a:gd name="connsiteY10" fmla="*/ 5326575 h 5624512"/>
              <a:gd name="connsiteX11" fmla="*/ 11895046 w 12192000"/>
              <a:gd name="connsiteY11" fmla="*/ 5326575 h 5624512"/>
              <a:gd name="connsiteX12" fmla="*/ 11895046 w 12192000"/>
              <a:gd name="connsiteY12" fmla="*/ 5113684 h 5624512"/>
              <a:gd name="connsiteX13" fmla="*/ 11519256 w 12192000"/>
              <a:gd name="connsiteY13" fmla="*/ 5110061 h 5624512"/>
              <a:gd name="connsiteX14" fmla="*/ 11463118 w 12192000"/>
              <a:gd name="connsiteY14" fmla="*/ 5125256 h 5624512"/>
              <a:gd name="connsiteX15" fmla="*/ 11463118 w 12192000"/>
              <a:gd name="connsiteY15" fmla="*/ 5113744 h 5624512"/>
              <a:gd name="connsiteX16" fmla="*/ 11409360 w 12192000"/>
              <a:gd name="connsiteY16" fmla="*/ 5113744 h 5624512"/>
              <a:gd name="connsiteX17" fmla="*/ 11409360 w 12192000"/>
              <a:gd name="connsiteY17" fmla="*/ 5326576 h 5624512"/>
              <a:gd name="connsiteX18" fmla="*/ 11463118 w 12192000"/>
              <a:gd name="connsiteY18" fmla="*/ 5326576 h 5624512"/>
              <a:gd name="connsiteX19" fmla="*/ 11463118 w 12192000"/>
              <a:gd name="connsiteY19" fmla="*/ 5220160 h 5624512"/>
              <a:gd name="connsiteX20" fmla="*/ 11479581 w 12192000"/>
              <a:gd name="connsiteY20" fmla="*/ 5180412 h 5624512"/>
              <a:gd name="connsiteX21" fmla="*/ 11519256 w 12192000"/>
              <a:gd name="connsiteY21" fmla="*/ 5163919 h 5624512"/>
              <a:gd name="connsiteX22" fmla="*/ 11558931 w 12192000"/>
              <a:gd name="connsiteY22" fmla="*/ 5180412 h 5624512"/>
              <a:gd name="connsiteX23" fmla="*/ 11575394 w 12192000"/>
              <a:gd name="connsiteY23" fmla="*/ 5220160 h 5624512"/>
              <a:gd name="connsiteX24" fmla="*/ 11575394 w 12192000"/>
              <a:gd name="connsiteY24" fmla="*/ 5326576 h 5624512"/>
              <a:gd name="connsiteX25" fmla="*/ 11629152 w 12192000"/>
              <a:gd name="connsiteY25" fmla="*/ 5326576 h 5624512"/>
              <a:gd name="connsiteX26" fmla="*/ 11629152 w 12192000"/>
              <a:gd name="connsiteY26" fmla="*/ 5220160 h 5624512"/>
              <a:gd name="connsiteX27" fmla="*/ 11645616 w 12192000"/>
              <a:gd name="connsiteY27" fmla="*/ 5180412 h 5624512"/>
              <a:gd name="connsiteX28" fmla="*/ 11685290 w 12192000"/>
              <a:gd name="connsiteY28" fmla="*/ 5163919 h 5624512"/>
              <a:gd name="connsiteX29" fmla="*/ 11724948 w 12192000"/>
              <a:gd name="connsiteY29" fmla="*/ 5180412 h 5624512"/>
              <a:gd name="connsiteX30" fmla="*/ 11741411 w 12192000"/>
              <a:gd name="connsiteY30" fmla="*/ 5220160 h 5624512"/>
              <a:gd name="connsiteX31" fmla="*/ 11741411 w 12192000"/>
              <a:gd name="connsiteY31" fmla="*/ 5326576 h 5624512"/>
              <a:gd name="connsiteX32" fmla="*/ 11795169 w 12192000"/>
              <a:gd name="connsiteY32" fmla="*/ 5326576 h 5624512"/>
              <a:gd name="connsiteX33" fmla="*/ 11795169 w 12192000"/>
              <a:gd name="connsiteY33" fmla="*/ 5220160 h 5624512"/>
              <a:gd name="connsiteX34" fmla="*/ 11763006 w 12192000"/>
              <a:gd name="connsiteY34" fmla="*/ 5142283 h 5624512"/>
              <a:gd name="connsiteX35" fmla="*/ 11685290 w 12192000"/>
              <a:gd name="connsiteY35" fmla="*/ 5110061 h 5624512"/>
              <a:gd name="connsiteX36" fmla="*/ 11607557 w 12192000"/>
              <a:gd name="connsiteY36" fmla="*/ 5142283 h 5624512"/>
              <a:gd name="connsiteX37" fmla="*/ 11602264 w 12192000"/>
              <a:gd name="connsiteY37" fmla="*/ 5147959 h 5624512"/>
              <a:gd name="connsiteX38" fmla="*/ 11596990 w 12192000"/>
              <a:gd name="connsiteY38" fmla="*/ 5142283 h 5624512"/>
              <a:gd name="connsiteX39" fmla="*/ 11519256 w 12192000"/>
              <a:gd name="connsiteY39" fmla="*/ 5110061 h 5624512"/>
              <a:gd name="connsiteX40" fmla="*/ 11143032 w 12192000"/>
              <a:gd name="connsiteY40" fmla="*/ 5110061 h 5624512"/>
              <a:gd name="connsiteX41" fmla="*/ 11065386 w 12192000"/>
              <a:gd name="connsiteY41" fmla="*/ 5142274 h 5624512"/>
              <a:gd name="connsiteX42" fmla="*/ 11033177 w 12192000"/>
              <a:gd name="connsiteY42" fmla="*/ 5217996 h 5624512"/>
              <a:gd name="connsiteX43" fmla="*/ 11033177 w 12192000"/>
              <a:gd name="connsiteY43" fmla="*/ 5222265 h 5624512"/>
              <a:gd name="connsiteX44" fmla="*/ 11065386 w 12192000"/>
              <a:gd name="connsiteY44" fmla="*/ 5297968 h 5624512"/>
              <a:gd name="connsiteX45" fmla="*/ 11142322 w 12192000"/>
              <a:gd name="connsiteY45" fmla="*/ 5330199 h 5624512"/>
              <a:gd name="connsiteX46" fmla="*/ 11144009 w 12192000"/>
              <a:gd name="connsiteY46" fmla="*/ 5330199 h 5624512"/>
              <a:gd name="connsiteX47" fmla="*/ 11199140 w 12192000"/>
              <a:gd name="connsiteY47" fmla="*/ 5315009 h 5624512"/>
              <a:gd name="connsiteX48" fmla="*/ 11199140 w 12192000"/>
              <a:gd name="connsiteY48" fmla="*/ 5326286 h 5624512"/>
              <a:gd name="connsiteX49" fmla="*/ 11252976 w 12192000"/>
              <a:gd name="connsiteY49" fmla="*/ 5326286 h 5624512"/>
              <a:gd name="connsiteX50" fmla="*/ 11252976 w 12192000"/>
              <a:gd name="connsiteY50" fmla="*/ 5113583 h 5624512"/>
              <a:gd name="connsiteX51" fmla="*/ 11199140 w 12192000"/>
              <a:gd name="connsiteY51" fmla="*/ 5113583 h 5624512"/>
              <a:gd name="connsiteX52" fmla="*/ 11199140 w 12192000"/>
              <a:gd name="connsiteY52" fmla="*/ 5125252 h 5624512"/>
              <a:gd name="connsiteX53" fmla="*/ 11143032 w 12192000"/>
              <a:gd name="connsiteY53" fmla="*/ 5110061 h 5624512"/>
              <a:gd name="connsiteX54" fmla="*/ 11301895 w 12192000"/>
              <a:gd name="connsiteY54" fmla="*/ 5028641 h 5624512"/>
              <a:gd name="connsiteX55" fmla="*/ 11301895 w 12192000"/>
              <a:gd name="connsiteY55" fmla="*/ 5326575 h 5624512"/>
              <a:gd name="connsiteX56" fmla="*/ 11360214 w 12192000"/>
              <a:gd name="connsiteY56" fmla="*/ 5326575 h 5624512"/>
              <a:gd name="connsiteX57" fmla="*/ 11360214 w 12192000"/>
              <a:gd name="connsiteY57" fmla="*/ 5028641 h 5624512"/>
              <a:gd name="connsiteX58" fmla="*/ 11865952 w 12192000"/>
              <a:gd name="connsiteY58" fmla="*/ 5020601 h 5624512"/>
              <a:gd name="connsiteX59" fmla="*/ 11830386 w 12192000"/>
              <a:gd name="connsiteY59" fmla="*/ 5056237 h 5624512"/>
              <a:gd name="connsiteX60" fmla="*/ 11865952 w 12192000"/>
              <a:gd name="connsiteY60" fmla="*/ 5092282 h 5624512"/>
              <a:gd name="connsiteX61" fmla="*/ 11901501 w 12192000"/>
              <a:gd name="connsiteY61" fmla="*/ 5056237 h 5624512"/>
              <a:gd name="connsiteX62" fmla="*/ 11865952 w 12192000"/>
              <a:gd name="connsiteY62" fmla="*/ 5020601 h 5624512"/>
              <a:gd name="connsiteX63" fmla="*/ 0 w 12192000"/>
              <a:gd name="connsiteY63" fmla="*/ 0 h 5624512"/>
              <a:gd name="connsiteX64" fmla="*/ 9120188 w 12192000"/>
              <a:gd name="connsiteY64" fmla="*/ 0 h 5624512"/>
              <a:gd name="connsiteX65" fmla="*/ 9467680 w 12192000"/>
              <a:gd name="connsiteY65" fmla="*/ 0 h 5624512"/>
              <a:gd name="connsiteX66" fmla="*/ 12192000 w 12192000"/>
              <a:gd name="connsiteY66" fmla="*/ 0 h 5624512"/>
              <a:gd name="connsiteX67" fmla="*/ 12192000 w 12192000"/>
              <a:gd name="connsiteY67" fmla="*/ 5624512 h 5624512"/>
              <a:gd name="connsiteX68" fmla="*/ 9467680 w 12192000"/>
              <a:gd name="connsiteY68" fmla="*/ 5624512 h 5624512"/>
              <a:gd name="connsiteX69" fmla="*/ 9120188 w 12192000"/>
              <a:gd name="connsiteY69" fmla="*/ 5624512 h 5624512"/>
              <a:gd name="connsiteX70" fmla="*/ 0 w 12192000"/>
              <a:gd name="connsiteY70" fmla="*/ 5624512 h 562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192000" h="5624512">
                <a:moveTo>
                  <a:pt x="11143050" y="5163850"/>
                </a:moveTo>
                <a:cubicBezTo>
                  <a:pt x="11158594" y="5163850"/>
                  <a:pt x="11172611" y="5170135"/>
                  <a:pt x="11182808" y="5180355"/>
                </a:cubicBezTo>
                <a:cubicBezTo>
                  <a:pt x="11192916" y="5190486"/>
                  <a:pt x="11199187" y="5204534"/>
                  <a:pt x="11199187" y="5220131"/>
                </a:cubicBezTo>
                <a:cubicBezTo>
                  <a:pt x="11199187" y="5235639"/>
                  <a:pt x="11192916" y="5249686"/>
                  <a:pt x="11182808" y="5259889"/>
                </a:cubicBezTo>
                <a:cubicBezTo>
                  <a:pt x="11172611" y="5270108"/>
                  <a:pt x="11158594" y="5276411"/>
                  <a:pt x="11143050" y="5276411"/>
                </a:cubicBezTo>
                <a:cubicBezTo>
                  <a:pt x="11127577" y="5276411"/>
                  <a:pt x="11113560" y="5270108"/>
                  <a:pt x="11103363" y="5259889"/>
                </a:cubicBezTo>
                <a:cubicBezTo>
                  <a:pt x="11093255" y="5249686"/>
                  <a:pt x="11086966" y="5235639"/>
                  <a:pt x="11086966" y="5220131"/>
                </a:cubicBezTo>
                <a:cubicBezTo>
                  <a:pt x="11086966" y="5204534"/>
                  <a:pt x="11093255" y="5190486"/>
                  <a:pt x="11103363" y="5180355"/>
                </a:cubicBezTo>
                <a:cubicBezTo>
                  <a:pt x="11113560" y="5170135"/>
                  <a:pt x="11127577" y="5163850"/>
                  <a:pt x="11143050" y="5163850"/>
                </a:cubicBezTo>
                <a:close/>
                <a:moveTo>
                  <a:pt x="11836841" y="5113684"/>
                </a:moveTo>
                <a:lnTo>
                  <a:pt x="11836841" y="5326575"/>
                </a:lnTo>
                <a:lnTo>
                  <a:pt x="11895046" y="5326575"/>
                </a:lnTo>
                <a:lnTo>
                  <a:pt x="11895046" y="5113684"/>
                </a:lnTo>
                <a:close/>
                <a:moveTo>
                  <a:pt x="11519256" y="5110061"/>
                </a:moveTo>
                <a:cubicBezTo>
                  <a:pt x="11498495" y="5110061"/>
                  <a:pt x="11479741" y="5115114"/>
                  <a:pt x="11463118" y="5125256"/>
                </a:cubicBezTo>
                <a:lnTo>
                  <a:pt x="11463118" y="5113744"/>
                </a:lnTo>
                <a:lnTo>
                  <a:pt x="11409360" y="5113744"/>
                </a:lnTo>
                <a:lnTo>
                  <a:pt x="11409360" y="5326576"/>
                </a:lnTo>
                <a:lnTo>
                  <a:pt x="11463118" y="5326576"/>
                </a:lnTo>
                <a:lnTo>
                  <a:pt x="11463118" y="5220160"/>
                </a:lnTo>
                <a:cubicBezTo>
                  <a:pt x="11463118" y="5204574"/>
                  <a:pt x="11469405" y="5190536"/>
                  <a:pt x="11479581" y="5180412"/>
                </a:cubicBezTo>
                <a:cubicBezTo>
                  <a:pt x="11489687" y="5170199"/>
                  <a:pt x="11503788" y="5163919"/>
                  <a:pt x="11519256" y="5163919"/>
                </a:cubicBezTo>
                <a:cubicBezTo>
                  <a:pt x="11534725" y="5163919"/>
                  <a:pt x="11548808" y="5170199"/>
                  <a:pt x="11558931" y="5180412"/>
                </a:cubicBezTo>
                <a:cubicBezTo>
                  <a:pt x="11569107" y="5190536"/>
                  <a:pt x="11575394" y="5204574"/>
                  <a:pt x="11575394" y="5220160"/>
                </a:cubicBezTo>
                <a:lnTo>
                  <a:pt x="11575394" y="5326576"/>
                </a:lnTo>
                <a:lnTo>
                  <a:pt x="11629152" y="5326576"/>
                </a:lnTo>
                <a:lnTo>
                  <a:pt x="11629152" y="5220160"/>
                </a:lnTo>
                <a:cubicBezTo>
                  <a:pt x="11629152" y="5204574"/>
                  <a:pt x="11635422" y="5190536"/>
                  <a:pt x="11645616" y="5180412"/>
                </a:cubicBezTo>
                <a:cubicBezTo>
                  <a:pt x="11655721" y="5170199"/>
                  <a:pt x="11669804" y="5163919"/>
                  <a:pt x="11685290" y="5163919"/>
                </a:cubicBezTo>
                <a:cubicBezTo>
                  <a:pt x="11700759" y="5163919"/>
                  <a:pt x="11714771" y="5170199"/>
                  <a:pt x="11724948" y="5180412"/>
                </a:cubicBezTo>
                <a:cubicBezTo>
                  <a:pt x="11735142" y="5190536"/>
                  <a:pt x="11741411" y="5204574"/>
                  <a:pt x="11741411" y="5220160"/>
                </a:cubicBezTo>
                <a:lnTo>
                  <a:pt x="11741411" y="5326576"/>
                </a:lnTo>
                <a:lnTo>
                  <a:pt x="11795169" y="5326576"/>
                </a:lnTo>
                <a:lnTo>
                  <a:pt x="11795169" y="5220160"/>
                </a:lnTo>
                <a:cubicBezTo>
                  <a:pt x="11795169" y="5189700"/>
                  <a:pt x="11784460" y="5163759"/>
                  <a:pt x="11763006" y="5142283"/>
                </a:cubicBezTo>
                <a:cubicBezTo>
                  <a:pt x="11741571" y="5120808"/>
                  <a:pt x="11715606" y="5110061"/>
                  <a:pt x="11685290" y="5110061"/>
                </a:cubicBezTo>
                <a:cubicBezTo>
                  <a:pt x="11654957" y="5110061"/>
                  <a:pt x="11628993" y="5120808"/>
                  <a:pt x="11607557" y="5142283"/>
                </a:cubicBezTo>
                <a:cubicBezTo>
                  <a:pt x="11605710" y="5144116"/>
                  <a:pt x="11603952" y="5146037"/>
                  <a:pt x="11602264" y="5147959"/>
                </a:cubicBezTo>
                <a:cubicBezTo>
                  <a:pt x="11600577" y="5146037"/>
                  <a:pt x="11598819" y="5144116"/>
                  <a:pt x="11596990" y="5142283"/>
                </a:cubicBezTo>
                <a:cubicBezTo>
                  <a:pt x="11575536" y="5120808"/>
                  <a:pt x="11549572" y="5110061"/>
                  <a:pt x="11519256" y="5110061"/>
                </a:cubicBezTo>
                <a:close/>
                <a:moveTo>
                  <a:pt x="11143032" y="5110061"/>
                </a:moveTo>
                <a:cubicBezTo>
                  <a:pt x="11112705" y="5110061"/>
                  <a:pt x="11086835" y="5120805"/>
                  <a:pt x="11065386" y="5142274"/>
                </a:cubicBezTo>
                <a:cubicBezTo>
                  <a:pt x="11044381" y="5163246"/>
                  <a:pt x="11033674" y="5188469"/>
                  <a:pt x="11033177" y="5217996"/>
                </a:cubicBezTo>
                <a:lnTo>
                  <a:pt x="11033177" y="5222265"/>
                </a:lnTo>
                <a:cubicBezTo>
                  <a:pt x="11033674" y="5251721"/>
                  <a:pt x="11044381" y="5276926"/>
                  <a:pt x="11065386" y="5297968"/>
                </a:cubicBezTo>
                <a:cubicBezTo>
                  <a:pt x="11086657" y="5319296"/>
                  <a:pt x="11112297" y="5330021"/>
                  <a:pt x="11142322" y="5330199"/>
                </a:cubicBezTo>
                <a:lnTo>
                  <a:pt x="11144009" y="5330199"/>
                </a:lnTo>
                <a:cubicBezTo>
                  <a:pt x="11164446" y="5330039"/>
                  <a:pt x="11182876" y="5324970"/>
                  <a:pt x="11199140" y="5315009"/>
                </a:cubicBezTo>
                <a:lnTo>
                  <a:pt x="11199140" y="5326286"/>
                </a:lnTo>
                <a:lnTo>
                  <a:pt x="11252976" y="5326286"/>
                </a:lnTo>
                <a:lnTo>
                  <a:pt x="11252976" y="5113583"/>
                </a:lnTo>
                <a:lnTo>
                  <a:pt x="11199140" y="5113583"/>
                </a:lnTo>
                <a:lnTo>
                  <a:pt x="11199140" y="5125252"/>
                </a:lnTo>
                <a:cubicBezTo>
                  <a:pt x="11182610" y="5115113"/>
                  <a:pt x="11163860" y="5110061"/>
                  <a:pt x="11143032" y="5110061"/>
                </a:cubicBezTo>
                <a:close/>
                <a:moveTo>
                  <a:pt x="11301895" y="5028641"/>
                </a:moveTo>
                <a:lnTo>
                  <a:pt x="11301895" y="5326575"/>
                </a:lnTo>
                <a:lnTo>
                  <a:pt x="11360214" y="5326575"/>
                </a:lnTo>
                <a:lnTo>
                  <a:pt x="11360214" y="5028641"/>
                </a:lnTo>
                <a:close/>
                <a:moveTo>
                  <a:pt x="11865952" y="5020601"/>
                </a:moveTo>
                <a:cubicBezTo>
                  <a:pt x="11846483" y="5020601"/>
                  <a:pt x="11830386" y="5036730"/>
                  <a:pt x="11830386" y="5056237"/>
                </a:cubicBezTo>
                <a:cubicBezTo>
                  <a:pt x="11830386" y="5076171"/>
                  <a:pt x="11846483" y="5092282"/>
                  <a:pt x="11865952" y="5092282"/>
                </a:cubicBezTo>
                <a:cubicBezTo>
                  <a:pt x="11885422" y="5092282"/>
                  <a:pt x="11901501" y="5076171"/>
                  <a:pt x="11901501" y="5056237"/>
                </a:cubicBezTo>
                <a:cubicBezTo>
                  <a:pt x="11901501" y="5036730"/>
                  <a:pt x="11885422" y="5020601"/>
                  <a:pt x="11865952" y="5020601"/>
                </a:cubicBezTo>
                <a:close/>
                <a:moveTo>
                  <a:pt x="0" y="0"/>
                </a:moveTo>
                <a:lnTo>
                  <a:pt x="9120188" y="0"/>
                </a:lnTo>
                <a:lnTo>
                  <a:pt x="9467680" y="0"/>
                </a:lnTo>
                <a:lnTo>
                  <a:pt x="12192000" y="0"/>
                </a:lnTo>
                <a:lnTo>
                  <a:pt x="12192000" y="5624512"/>
                </a:lnTo>
                <a:lnTo>
                  <a:pt x="9467680" y="5624512"/>
                </a:lnTo>
                <a:lnTo>
                  <a:pt x="9120188" y="5624512"/>
                </a:lnTo>
                <a:lnTo>
                  <a:pt x="0" y="5624512"/>
                </a:lnTo>
                <a:close/>
              </a:path>
            </a:pathLst>
          </a:custGeom>
        </p:spPr>
        <p:txBody>
          <a:bodyPr wrap="square" lIns="0" tIns="2088000" rIns="0">
            <a:noAutofit/>
          </a:bodyPr>
          <a:lstStyle>
            <a:lvl1pPr marL="0" indent="0" algn="ctr">
              <a:buFont typeface="Arial" panose="020B0604020202020204" pitchFamily="34" charset="0"/>
              <a:buNone/>
              <a:defRPr/>
            </a:lvl1pPr>
          </a:lstStyle>
          <a:p>
            <a:r>
              <a:rPr lang="sv-SE"/>
              <a:t>Klicka på ikonen för att lägga till en bild</a:t>
            </a:r>
            <a:endParaRPr lang="sv-SE" dirty="0"/>
          </a:p>
        </p:txBody>
      </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a:xfrm>
            <a:off x="695325" y="626165"/>
            <a:ext cx="10801350" cy="443198"/>
          </a:xfrm>
        </p:spPr>
        <p:txBody>
          <a:bodyPr/>
          <a:lstStyle>
            <a:lvl1pPr>
              <a:defRPr>
                <a:solidFill>
                  <a:schemeClr val="bg1"/>
                </a:solidFill>
              </a:defRPr>
            </a:lvl1pPr>
          </a:lstStyle>
          <a:p>
            <a:r>
              <a:rPr lang="sv-SE"/>
              <a:t>Klicka här för att ändra mall för rubrikformat</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1992313" y="6496726"/>
            <a:ext cx="8820149" cy="201405"/>
          </a:xfrm>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3927726918"/>
      </p:ext>
    </p:extLst>
  </p:cSld>
  <p:clrMapOvr>
    <a:masterClrMapping/>
  </p:clrMapOvr>
  <p:transition spd="med">
    <p:fade/>
  </p:transition>
  <p:hf hdr="0" ftr="0" dt="0"/>
  <p:extLst>
    <p:ext uri="{DCECCB84-F9BA-43D5-87BE-67443E8EF086}">
      <p15:sldGuideLst xmlns:p15="http://schemas.microsoft.com/office/powerpoint/2012/main">
        <p15:guide id="3"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oto helsida med rubrik, svart logo">
    <p:spTree>
      <p:nvGrpSpPr>
        <p:cNvPr id="1" name=""/>
        <p:cNvGrpSpPr/>
        <p:nvPr/>
      </p:nvGrpSpPr>
      <p:grpSpPr>
        <a:xfrm>
          <a:off x="0" y="0"/>
          <a:ext cx="0" cy="0"/>
          <a:chOff x="0" y="0"/>
          <a:chExt cx="0" cy="0"/>
        </a:xfrm>
      </p:grpSpPr>
      <p:sp>
        <p:nvSpPr>
          <p:cNvPr id="35" name="Rektangel 34">
            <a:extLst>
              <a:ext uri="{FF2B5EF4-FFF2-40B4-BE49-F238E27FC236}">
                <a16:creationId xmlns:a16="http://schemas.microsoft.com/office/drawing/2014/main" id="{325CFF37-5C69-470F-BE0C-BB93C0AE0365}"/>
              </a:ext>
            </a:extLst>
          </p:cNvPr>
          <p:cNvSpPr/>
          <p:nvPr/>
        </p:nvSpPr>
        <p:spPr bwMode="gray">
          <a:xfrm>
            <a:off x="10868025" y="6134100"/>
            <a:ext cx="1238250" cy="564031"/>
          </a:xfrm>
          <a:prstGeom prst="rect">
            <a:avLst/>
          </a:prstGeom>
          <a:solidFill>
            <a:srgbClr val="000000"/>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20" name="Platshållare för bild 19">
            <a:extLst>
              <a:ext uri="{FF2B5EF4-FFF2-40B4-BE49-F238E27FC236}">
                <a16:creationId xmlns:a16="http://schemas.microsoft.com/office/drawing/2014/main" id="{AF1818F5-329C-446B-93EC-029751A0BA3A}"/>
              </a:ext>
            </a:extLst>
          </p:cNvPr>
          <p:cNvSpPr>
            <a:spLocks noGrp="1"/>
          </p:cNvSpPr>
          <p:nvPr>
            <p:ph type="pic" sz="quarter" idx="13"/>
          </p:nvPr>
        </p:nvSpPr>
        <p:spPr bwMode="gray">
          <a:xfrm>
            <a:off x="0" y="1233489"/>
            <a:ext cx="12192000" cy="5624512"/>
          </a:xfrm>
          <a:custGeom>
            <a:avLst/>
            <a:gdLst>
              <a:gd name="connsiteX0" fmla="*/ 11143050 w 12192000"/>
              <a:gd name="connsiteY0" fmla="*/ 5163850 h 5624512"/>
              <a:gd name="connsiteX1" fmla="*/ 11182808 w 12192000"/>
              <a:gd name="connsiteY1" fmla="*/ 5180355 h 5624512"/>
              <a:gd name="connsiteX2" fmla="*/ 11199187 w 12192000"/>
              <a:gd name="connsiteY2" fmla="*/ 5220131 h 5624512"/>
              <a:gd name="connsiteX3" fmla="*/ 11182808 w 12192000"/>
              <a:gd name="connsiteY3" fmla="*/ 5259889 h 5624512"/>
              <a:gd name="connsiteX4" fmla="*/ 11143050 w 12192000"/>
              <a:gd name="connsiteY4" fmla="*/ 5276411 h 5624512"/>
              <a:gd name="connsiteX5" fmla="*/ 11103363 w 12192000"/>
              <a:gd name="connsiteY5" fmla="*/ 5259889 h 5624512"/>
              <a:gd name="connsiteX6" fmla="*/ 11086966 w 12192000"/>
              <a:gd name="connsiteY6" fmla="*/ 5220131 h 5624512"/>
              <a:gd name="connsiteX7" fmla="*/ 11103363 w 12192000"/>
              <a:gd name="connsiteY7" fmla="*/ 5180355 h 5624512"/>
              <a:gd name="connsiteX8" fmla="*/ 11143050 w 12192000"/>
              <a:gd name="connsiteY8" fmla="*/ 5163850 h 5624512"/>
              <a:gd name="connsiteX9" fmla="*/ 11836841 w 12192000"/>
              <a:gd name="connsiteY9" fmla="*/ 5113684 h 5624512"/>
              <a:gd name="connsiteX10" fmla="*/ 11836841 w 12192000"/>
              <a:gd name="connsiteY10" fmla="*/ 5326575 h 5624512"/>
              <a:gd name="connsiteX11" fmla="*/ 11895046 w 12192000"/>
              <a:gd name="connsiteY11" fmla="*/ 5326575 h 5624512"/>
              <a:gd name="connsiteX12" fmla="*/ 11895046 w 12192000"/>
              <a:gd name="connsiteY12" fmla="*/ 5113684 h 5624512"/>
              <a:gd name="connsiteX13" fmla="*/ 11519256 w 12192000"/>
              <a:gd name="connsiteY13" fmla="*/ 5110061 h 5624512"/>
              <a:gd name="connsiteX14" fmla="*/ 11463118 w 12192000"/>
              <a:gd name="connsiteY14" fmla="*/ 5125256 h 5624512"/>
              <a:gd name="connsiteX15" fmla="*/ 11463118 w 12192000"/>
              <a:gd name="connsiteY15" fmla="*/ 5113744 h 5624512"/>
              <a:gd name="connsiteX16" fmla="*/ 11409360 w 12192000"/>
              <a:gd name="connsiteY16" fmla="*/ 5113744 h 5624512"/>
              <a:gd name="connsiteX17" fmla="*/ 11409360 w 12192000"/>
              <a:gd name="connsiteY17" fmla="*/ 5326576 h 5624512"/>
              <a:gd name="connsiteX18" fmla="*/ 11463118 w 12192000"/>
              <a:gd name="connsiteY18" fmla="*/ 5326576 h 5624512"/>
              <a:gd name="connsiteX19" fmla="*/ 11463118 w 12192000"/>
              <a:gd name="connsiteY19" fmla="*/ 5220160 h 5624512"/>
              <a:gd name="connsiteX20" fmla="*/ 11479581 w 12192000"/>
              <a:gd name="connsiteY20" fmla="*/ 5180412 h 5624512"/>
              <a:gd name="connsiteX21" fmla="*/ 11519256 w 12192000"/>
              <a:gd name="connsiteY21" fmla="*/ 5163919 h 5624512"/>
              <a:gd name="connsiteX22" fmla="*/ 11558931 w 12192000"/>
              <a:gd name="connsiteY22" fmla="*/ 5180412 h 5624512"/>
              <a:gd name="connsiteX23" fmla="*/ 11575394 w 12192000"/>
              <a:gd name="connsiteY23" fmla="*/ 5220160 h 5624512"/>
              <a:gd name="connsiteX24" fmla="*/ 11575394 w 12192000"/>
              <a:gd name="connsiteY24" fmla="*/ 5326576 h 5624512"/>
              <a:gd name="connsiteX25" fmla="*/ 11629152 w 12192000"/>
              <a:gd name="connsiteY25" fmla="*/ 5326576 h 5624512"/>
              <a:gd name="connsiteX26" fmla="*/ 11629152 w 12192000"/>
              <a:gd name="connsiteY26" fmla="*/ 5220160 h 5624512"/>
              <a:gd name="connsiteX27" fmla="*/ 11645616 w 12192000"/>
              <a:gd name="connsiteY27" fmla="*/ 5180412 h 5624512"/>
              <a:gd name="connsiteX28" fmla="*/ 11685290 w 12192000"/>
              <a:gd name="connsiteY28" fmla="*/ 5163919 h 5624512"/>
              <a:gd name="connsiteX29" fmla="*/ 11724948 w 12192000"/>
              <a:gd name="connsiteY29" fmla="*/ 5180412 h 5624512"/>
              <a:gd name="connsiteX30" fmla="*/ 11741411 w 12192000"/>
              <a:gd name="connsiteY30" fmla="*/ 5220160 h 5624512"/>
              <a:gd name="connsiteX31" fmla="*/ 11741411 w 12192000"/>
              <a:gd name="connsiteY31" fmla="*/ 5326576 h 5624512"/>
              <a:gd name="connsiteX32" fmla="*/ 11795169 w 12192000"/>
              <a:gd name="connsiteY32" fmla="*/ 5326576 h 5624512"/>
              <a:gd name="connsiteX33" fmla="*/ 11795169 w 12192000"/>
              <a:gd name="connsiteY33" fmla="*/ 5220160 h 5624512"/>
              <a:gd name="connsiteX34" fmla="*/ 11763006 w 12192000"/>
              <a:gd name="connsiteY34" fmla="*/ 5142283 h 5624512"/>
              <a:gd name="connsiteX35" fmla="*/ 11685290 w 12192000"/>
              <a:gd name="connsiteY35" fmla="*/ 5110061 h 5624512"/>
              <a:gd name="connsiteX36" fmla="*/ 11607557 w 12192000"/>
              <a:gd name="connsiteY36" fmla="*/ 5142283 h 5624512"/>
              <a:gd name="connsiteX37" fmla="*/ 11602264 w 12192000"/>
              <a:gd name="connsiteY37" fmla="*/ 5147959 h 5624512"/>
              <a:gd name="connsiteX38" fmla="*/ 11596990 w 12192000"/>
              <a:gd name="connsiteY38" fmla="*/ 5142283 h 5624512"/>
              <a:gd name="connsiteX39" fmla="*/ 11519256 w 12192000"/>
              <a:gd name="connsiteY39" fmla="*/ 5110061 h 5624512"/>
              <a:gd name="connsiteX40" fmla="*/ 11143032 w 12192000"/>
              <a:gd name="connsiteY40" fmla="*/ 5110061 h 5624512"/>
              <a:gd name="connsiteX41" fmla="*/ 11065386 w 12192000"/>
              <a:gd name="connsiteY41" fmla="*/ 5142274 h 5624512"/>
              <a:gd name="connsiteX42" fmla="*/ 11033177 w 12192000"/>
              <a:gd name="connsiteY42" fmla="*/ 5217996 h 5624512"/>
              <a:gd name="connsiteX43" fmla="*/ 11033177 w 12192000"/>
              <a:gd name="connsiteY43" fmla="*/ 5222265 h 5624512"/>
              <a:gd name="connsiteX44" fmla="*/ 11065386 w 12192000"/>
              <a:gd name="connsiteY44" fmla="*/ 5297968 h 5624512"/>
              <a:gd name="connsiteX45" fmla="*/ 11142322 w 12192000"/>
              <a:gd name="connsiteY45" fmla="*/ 5330199 h 5624512"/>
              <a:gd name="connsiteX46" fmla="*/ 11144009 w 12192000"/>
              <a:gd name="connsiteY46" fmla="*/ 5330199 h 5624512"/>
              <a:gd name="connsiteX47" fmla="*/ 11199140 w 12192000"/>
              <a:gd name="connsiteY47" fmla="*/ 5315009 h 5624512"/>
              <a:gd name="connsiteX48" fmla="*/ 11199140 w 12192000"/>
              <a:gd name="connsiteY48" fmla="*/ 5326286 h 5624512"/>
              <a:gd name="connsiteX49" fmla="*/ 11252976 w 12192000"/>
              <a:gd name="connsiteY49" fmla="*/ 5326286 h 5624512"/>
              <a:gd name="connsiteX50" fmla="*/ 11252976 w 12192000"/>
              <a:gd name="connsiteY50" fmla="*/ 5113583 h 5624512"/>
              <a:gd name="connsiteX51" fmla="*/ 11199140 w 12192000"/>
              <a:gd name="connsiteY51" fmla="*/ 5113583 h 5624512"/>
              <a:gd name="connsiteX52" fmla="*/ 11199140 w 12192000"/>
              <a:gd name="connsiteY52" fmla="*/ 5125252 h 5624512"/>
              <a:gd name="connsiteX53" fmla="*/ 11143032 w 12192000"/>
              <a:gd name="connsiteY53" fmla="*/ 5110061 h 5624512"/>
              <a:gd name="connsiteX54" fmla="*/ 11301895 w 12192000"/>
              <a:gd name="connsiteY54" fmla="*/ 5028641 h 5624512"/>
              <a:gd name="connsiteX55" fmla="*/ 11301895 w 12192000"/>
              <a:gd name="connsiteY55" fmla="*/ 5326575 h 5624512"/>
              <a:gd name="connsiteX56" fmla="*/ 11360214 w 12192000"/>
              <a:gd name="connsiteY56" fmla="*/ 5326575 h 5624512"/>
              <a:gd name="connsiteX57" fmla="*/ 11360214 w 12192000"/>
              <a:gd name="connsiteY57" fmla="*/ 5028641 h 5624512"/>
              <a:gd name="connsiteX58" fmla="*/ 11865952 w 12192000"/>
              <a:gd name="connsiteY58" fmla="*/ 5020601 h 5624512"/>
              <a:gd name="connsiteX59" fmla="*/ 11830386 w 12192000"/>
              <a:gd name="connsiteY59" fmla="*/ 5056237 h 5624512"/>
              <a:gd name="connsiteX60" fmla="*/ 11865952 w 12192000"/>
              <a:gd name="connsiteY60" fmla="*/ 5092282 h 5624512"/>
              <a:gd name="connsiteX61" fmla="*/ 11901501 w 12192000"/>
              <a:gd name="connsiteY61" fmla="*/ 5056237 h 5624512"/>
              <a:gd name="connsiteX62" fmla="*/ 11865952 w 12192000"/>
              <a:gd name="connsiteY62" fmla="*/ 5020601 h 5624512"/>
              <a:gd name="connsiteX63" fmla="*/ 0 w 12192000"/>
              <a:gd name="connsiteY63" fmla="*/ 0 h 5624512"/>
              <a:gd name="connsiteX64" fmla="*/ 9120188 w 12192000"/>
              <a:gd name="connsiteY64" fmla="*/ 0 h 5624512"/>
              <a:gd name="connsiteX65" fmla="*/ 9467680 w 12192000"/>
              <a:gd name="connsiteY65" fmla="*/ 0 h 5624512"/>
              <a:gd name="connsiteX66" fmla="*/ 12192000 w 12192000"/>
              <a:gd name="connsiteY66" fmla="*/ 0 h 5624512"/>
              <a:gd name="connsiteX67" fmla="*/ 12192000 w 12192000"/>
              <a:gd name="connsiteY67" fmla="*/ 5624512 h 5624512"/>
              <a:gd name="connsiteX68" fmla="*/ 9467680 w 12192000"/>
              <a:gd name="connsiteY68" fmla="*/ 5624512 h 5624512"/>
              <a:gd name="connsiteX69" fmla="*/ 9120188 w 12192000"/>
              <a:gd name="connsiteY69" fmla="*/ 5624512 h 5624512"/>
              <a:gd name="connsiteX70" fmla="*/ 0 w 12192000"/>
              <a:gd name="connsiteY70" fmla="*/ 5624512 h 562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192000" h="5624512">
                <a:moveTo>
                  <a:pt x="11143050" y="5163850"/>
                </a:moveTo>
                <a:cubicBezTo>
                  <a:pt x="11158594" y="5163850"/>
                  <a:pt x="11172611" y="5170135"/>
                  <a:pt x="11182808" y="5180355"/>
                </a:cubicBezTo>
                <a:cubicBezTo>
                  <a:pt x="11192916" y="5190486"/>
                  <a:pt x="11199187" y="5204534"/>
                  <a:pt x="11199187" y="5220131"/>
                </a:cubicBezTo>
                <a:cubicBezTo>
                  <a:pt x="11199187" y="5235639"/>
                  <a:pt x="11192916" y="5249686"/>
                  <a:pt x="11182808" y="5259889"/>
                </a:cubicBezTo>
                <a:cubicBezTo>
                  <a:pt x="11172611" y="5270108"/>
                  <a:pt x="11158594" y="5276411"/>
                  <a:pt x="11143050" y="5276411"/>
                </a:cubicBezTo>
                <a:cubicBezTo>
                  <a:pt x="11127577" y="5276411"/>
                  <a:pt x="11113560" y="5270108"/>
                  <a:pt x="11103363" y="5259889"/>
                </a:cubicBezTo>
                <a:cubicBezTo>
                  <a:pt x="11093255" y="5249686"/>
                  <a:pt x="11086966" y="5235639"/>
                  <a:pt x="11086966" y="5220131"/>
                </a:cubicBezTo>
                <a:cubicBezTo>
                  <a:pt x="11086966" y="5204534"/>
                  <a:pt x="11093255" y="5190486"/>
                  <a:pt x="11103363" y="5180355"/>
                </a:cubicBezTo>
                <a:cubicBezTo>
                  <a:pt x="11113560" y="5170135"/>
                  <a:pt x="11127577" y="5163850"/>
                  <a:pt x="11143050" y="5163850"/>
                </a:cubicBezTo>
                <a:close/>
                <a:moveTo>
                  <a:pt x="11836841" y="5113684"/>
                </a:moveTo>
                <a:lnTo>
                  <a:pt x="11836841" y="5326575"/>
                </a:lnTo>
                <a:lnTo>
                  <a:pt x="11895046" y="5326575"/>
                </a:lnTo>
                <a:lnTo>
                  <a:pt x="11895046" y="5113684"/>
                </a:lnTo>
                <a:close/>
                <a:moveTo>
                  <a:pt x="11519256" y="5110061"/>
                </a:moveTo>
                <a:cubicBezTo>
                  <a:pt x="11498495" y="5110061"/>
                  <a:pt x="11479741" y="5115114"/>
                  <a:pt x="11463118" y="5125256"/>
                </a:cubicBezTo>
                <a:lnTo>
                  <a:pt x="11463118" y="5113744"/>
                </a:lnTo>
                <a:lnTo>
                  <a:pt x="11409360" y="5113744"/>
                </a:lnTo>
                <a:lnTo>
                  <a:pt x="11409360" y="5326576"/>
                </a:lnTo>
                <a:lnTo>
                  <a:pt x="11463118" y="5326576"/>
                </a:lnTo>
                <a:lnTo>
                  <a:pt x="11463118" y="5220160"/>
                </a:lnTo>
                <a:cubicBezTo>
                  <a:pt x="11463118" y="5204574"/>
                  <a:pt x="11469405" y="5190536"/>
                  <a:pt x="11479581" y="5180412"/>
                </a:cubicBezTo>
                <a:cubicBezTo>
                  <a:pt x="11489687" y="5170199"/>
                  <a:pt x="11503788" y="5163919"/>
                  <a:pt x="11519256" y="5163919"/>
                </a:cubicBezTo>
                <a:cubicBezTo>
                  <a:pt x="11534725" y="5163919"/>
                  <a:pt x="11548808" y="5170199"/>
                  <a:pt x="11558931" y="5180412"/>
                </a:cubicBezTo>
                <a:cubicBezTo>
                  <a:pt x="11569107" y="5190536"/>
                  <a:pt x="11575394" y="5204574"/>
                  <a:pt x="11575394" y="5220160"/>
                </a:cubicBezTo>
                <a:lnTo>
                  <a:pt x="11575394" y="5326576"/>
                </a:lnTo>
                <a:lnTo>
                  <a:pt x="11629152" y="5326576"/>
                </a:lnTo>
                <a:lnTo>
                  <a:pt x="11629152" y="5220160"/>
                </a:lnTo>
                <a:cubicBezTo>
                  <a:pt x="11629152" y="5204574"/>
                  <a:pt x="11635422" y="5190536"/>
                  <a:pt x="11645616" y="5180412"/>
                </a:cubicBezTo>
                <a:cubicBezTo>
                  <a:pt x="11655721" y="5170199"/>
                  <a:pt x="11669804" y="5163919"/>
                  <a:pt x="11685290" y="5163919"/>
                </a:cubicBezTo>
                <a:cubicBezTo>
                  <a:pt x="11700759" y="5163919"/>
                  <a:pt x="11714771" y="5170199"/>
                  <a:pt x="11724948" y="5180412"/>
                </a:cubicBezTo>
                <a:cubicBezTo>
                  <a:pt x="11735142" y="5190536"/>
                  <a:pt x="11741411" y="5204574"/>
                  <a:pt x="11741411" y="5220160"/>
                </a:cubicBezTo>
                <a:lnTo>
                  <a:pt x="11741411" y="5326576"/>
                </a:lnTo>
                <a:lnTo>
                  <a:pt x="11795169" y="5326576"/>
                </a:lnTo>
                <a:lnTo>
                  <a:pt x="11795169" y="5220160"/>
                </a:lnTo>
                <a:cubicBezTo>
                  <a:pt x="11795169" y="5189700"/>
                  <a:pt x="11784460" y="5163759"/>
                  <a:pt x="11763006" y="5142283"/>
                </a:cubicBezTo>
                <a:cubicBezTo>
                  <a:pt x="11741571" y="5120808"/>
                  <a:pt x="11715606" y="5110061"/>
                  <a:pt x="11685290" y="5110061"/>
                </a:cubicBezTo>
                <a:cubicBezTo>
                  <a:pt x="11654957" y="5110061"/>
                  <a:pt x="11628993" y="5120808"/>
                  <a:pt x="11607557" y="5142283"/>
                </a:cubicBezTo>
                <a:cubicBezTo>
                  <a:pt x="11605710" y="5144116"/>
                  <a:pt x="11603952" y="5146037"/>
                  <a:pt x="11602264" y="5147959"/>
                </a:cubicBezTo>
                <a:cubicBezTo>
                  <a:pt x="11600577" y="5146037"/>
                  <a:pt x="11598819" y="5144116"/>
                  <a:pt x="11596990" y="5142283"/>
                </a:cubicBezTo>
                <a:cubicBezTo>
                  <a:pt x="11575536" y="5120808"/>
                  <a:pt x="11549572" y="5110061"/>
                  <a:pt x="11519256" y="5110061"/>
                </a:cubicBezTo>
                <a:close/>
                <a:moveTo>
                  <a:pt x="11143032" y="5110061"/>
                </a:moveTo>
                <a:cubicBezTo>
                  <a:pt x="11112705" y="5110061"/>
                  <a:pt x="11086835" y="5120805"/>
                  <a:pt x="11065386" y="5142274"/>
                </a:cubicBezTo>
                <a:cubicBezTo>
                  <a:pt x="11044381" y="5163246"/>
                  <a:pt x="11033674" y="5188469"/>
                  <a:pt x="11033177" y="5217996"/>
                </a:cubicBezTo>
                <a:lnTo>
                  <a:pt x="11033177" y="5222265"/>
                </a:lnTo>
                <a:cubicBezTo>
                  <a:pt x="11033674" y="5251721"/>
                  <a:pt x="11044381" y="5276926"/>
                  <a:pt x="11065386" y="5297968"/>
                </a:cubicBezTo>
                <a:cubicBezTo>
                  <a:pt x="11086657" y="5319296"/>
                  <a:pt x="11112297" y="5330021"/>
                  <a:pt x="11142322" y="5330199"/>
                </a:cubicBezTo>
                <a:lnTo>
                  <a:pt x="11144009" y="5330199"/>
                </a:lnTo>
                <a:cubicBezTo>
                  <a:pt x="11164446" y="5330039"/>
                  <a:pt x="11182876" y="5324970"/>
                  <a:pt x="11199140" y="5315009"/>
                </a:cubicBezTo>
                <a:lnTo>
                  <a:pt x="11199140" y="5326286"/>
                </a:lnTo>
                <a:lnTo>
                  <a:pt x="11252976" y="5326286"/>
                </a:lnTo>
                <a:lnTo>
                  <a:pt x="11252976" y="5113583"/>
                </a:lnTo>
                <a:lnTo>
                  <a:pt x="11199140" y="5113583"/>
                </a:lnTo>
                <a:lnTo>
                  <a:pt x="11199140" y="5125252"/>
                </a:lnTo>
                <a:cubicBezTo>
                  <a:pt x="11182610" y="5115113"/>
                  <a:pt x="11163860" y="5110061"/>
                  <a:pt x="11143032" y="5110061"/>
                </a:cubicBezTo>
                <a:close/>
                <a:moveTo>
                  <a:pt x="11301895" y="5028641"/>
                </a:moveTo>
                <a:lnTo>
                  <a:pt x="11301895" y="5326575"/>
                </a:lnTo>
                <a:lnTo>
                  <a:pt x="11360214" y="5326575"/>
                </a:lnTo>
                <a:lnTo>
                  <a:pt x="11360214" y="5028641"/>
                </a:lnTo>
                <a:close/>
                <a:moveTo>
                  <a:pt x="11865952" y="5020601"/>
                </a:moveTo>
                <a:cubicBezTo>
                  <a:pt x="11846483" y="5020601"/>
                  <a:pt x="11830386" y="5036730"/>
                  <a:pt x="11830386" y="5056237"/>
                </a:cubicBezTo>
                <a:cubicBezTo>
                  <a:pt x="11830386" y="5076171"/>
                  <a:pt x="11846483" y="5092282"/>
                  <a:pt x="11865952" y="5092282"/>
                </a:cubicBezTo>
                <a:cubicBezTo>
                  <a:pt x="11885422" y="5092282"/>
                  <a:pt x="11901501" y="5076171"/>
                  <a:pt x="11901501" y="5056237"/>
                </a:cubicBezTo>
                <a:cubicBezTo>
                  <a:pt x="11901501" y="5036730"/>
                  <a:pt x="11885422" y="5020601"/>
                  <a:pt x="11865952" y="5020601"/>
                </a:cubicBezTo>
                <a:close/>
                <a:moveTo>
                  <a:pt x="0" y="0"/>
                </a:moveTo>
                <a:lnTo>
                  <a:pt x="9120188" y="0"/>
                </a:lnTo>
                <a:lnTo>
                  <a:pt x="9467680" y="0"/>
                </a:lnTo>
                <a:lnTo>
                  <a:pt x="12192000" y="0"/>
                </a:lnTo>
                <a:lnTo>
                  <a:pt x="12192000" y="5624512"/>
                </a:lnTo>
                <a:lnTo>
                  <a:pt x="9467680" y="5624512"/>
                </a:lnTo>
                <a:lnTo>
                  <a:pt x="9120188" y="5624512"/>
                </a:lnTo>
                <a:lnTo>
                  <a:pt x="0" y="5624512"/>
                </a:lnTo>
                <a:close/>
              </a:path>
            </a:pathLst>
          </a:custGeom>
        </p:spPr>
        <p:txBody>
          <a:bodyPr wrap="square" lIns="0" tIns="2088000" rIns="0">
            <a:noAutofit/>
          </a:bodyPr>
          <a:lstStyle>
            <a:lvl1pPr marL="0" indent="0" algn="ctr">
              <a:buFont typeface="Arial" panose="020B0604020202020204" pitchFamily="34" charset="0"/>
              <a:buNone/>
              <a:defRPr/>
            </a:lvl1pPr>
          </a:lstStyle>
          <a:p>
            <a:r>
              <a:rPr lang="sv-SE"/>
              <a:t>Klicka på ikonen för att lägga till en bild</a:t>
            </a:r>
            <a:endParaRPr lang="sv-SE" dirty="0"/>
          </a:p>
        </p:txBody>
      </p:sp>
      <p:sp>
        <p:nvSpPr>
          <p:cNvPr id="14" name="Rektangel 13">
            <a:extLst>
              <a:ext uri="{FF2B5EF4-FFF2-40B4-BE49-F238E27FC236}">
                <a16:creationId xmlns:a16="http://schemas.microsoft.com/office/drawing/2014/main" id="{E8EA5EDD-F35D-415B-A1F4-9ED99D6C033F}"/>
              </a:ext>
            </a:extLst>
          </p:cNvPr>
          <p:cNvSpPr/>
          <p:nvPr/>
        </p:nvSpPr>
        <p:spPr bwMode="gray">
          <a:xfrm>
            <a:off x="0" y="0"/>
            <a:ext cx="12192000" cy="1242391"/>
          </a:xfrm>
          <a:prstGeom prst="rect">
            <a:avLst/>
          </a:prstGeom>
          <a:solidFill>
            <a:schemeClr val="accent2"/>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a:xfrm>
            <a:off x="695325" y="626165"/>
            <a:ext cx="10801350" cy="443198"/>
          </a:xfrm>
        </p:spPr>
        <p:txBody>
          <a:bodyPr/>
          <a:lstStyle>
            <a:lvl1pPr>
              <a:defRPr>
                <a:solidFill>
                  <a:schemeClr val="bg1"/>
                </a:solidFill>
              </a:defRPr>
            </a:lvl1pPr>
          </a:lstStyle>
          <a:p>
            <a:r>
              <a:rPr lang="sv-SE"/>
              <a:t>Klicka här för att ändra mall för rubrikformat</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1992313" y="6496726"/>
            <a:ext cx="8820149" cy="201405"/>
          </a:xfrm>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3552884931"/>
      </p:ext>
    </p:extLst>
  </p:cSld>
  <p:clrMapOvr>
    <a:masterClrMapping/>
  </p:clrMapOvr>
  <p:transition spd="med">
    <p:fade/>
  </p:transition>
  <p:hf hdr="0" ftr="0" dt="0"/>
  <p:extLst>
    <p:ext uri="{DCECCB84-F9BA-43D5-87BE-67443E8EF086}">
      <p15:sldGuideLst xmlns:p15="http://schemas.microsoft.com/office/powerpoint/2012/main">
        <p15:guide id="3"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to utfallande, vit logga">
    <p:spTree>
      <p:nvGrpSpPr>
        <p:cNvPr id="1" name=""/>
        <p:cNvGrpSpPr/>
        <p:nvPr/>
      </p:nvGrpSpPr>
      <p:grpSpPr>
        <a:xfrm>
          <a:off x="0" y="0"/>
          <a:ext cx="0" cy="0"/>
          <a:chOff x="0" y="0"/>
          <a:chExt cx="0" cy="0"/>
        </a:xfrm>
      </p:grpSpPr>
      <p:sp>
        <p:nvSpPr>
          <p:cNvPr id="35" name="Rektangel 34">
            <a:extLst>
              <a:ext uri="{FF2B5EF4-FFF2-40B4-BE49-F238E27FC236}">
                <a16:creationId xmlns:a16="http://schemas.microsoft.com/office/drawing/2014/main" id="{325CFF37-5C69-470F-BE0C-BB93C0AE0365}"/>
              </a:ext>
            </a:extLst>
          </p:cNvPr>
          <p:cNvSpPr/>
          <p:nvPr/>
        </p:nvSpPr>
        <p:spPr bwMode="gray">
          <a:xfrm>
            <a:off x="10868025" y="6134100"/>
            <a:ext cx="1238250" cy="564031"/>
          </a:xfrm>
          <a:prstGeom prst="rect">
            <a:avLst/>
          </a:prstGeom>
          <a:solidFill>
            <a:schemeClr val="bg1"/>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15" name="Platshållare för bild 14">
            <a:extLst>
              <a:ext uri="{FF2B5EF4-FFF2-40B4-BE49-F238E27FC236}">
                <a16:creationId xmlns:a16="http://schemas.microsoft.com/office/drawing/2014/main" id="{C59FE9FB-513F-4EAC-B6B5-293D68822EB6}"/>
              </a:ext>
            </a:extLst>
          </p:cNvPr>
          <p:cNvSpPr>
            <a:spLocks noGrp="1"/>
          </p:cNvSpPr>
          <p:nvPr>
            <p:ph type="pic" sz="quarter" idx="13"/>
          </p:nvPr>
        </p:nvSpPr>
        <p:spPr bwMode="gray">
          <a:xfrm>
            <a:off x="0" y="1"/>
            <a:ext cx="12192000" cy="6858000"/>
          </a:xfrm>
          <a:custGeom>
            <a:avLst/>
            <a:gdLst>
              <a:gd name="connsiteX0" fmla="*/ 11143050 w 12192000"/>
              <a:gd name="connsiteY0" fmla="*/ 6397338 h 6858000"/>
              <a:gd name="connsiteX1" fmla="*/ 11182808 w 12192000"/>
              <a:gd name="connsiteY1" fmla="*/ 6413843 h 6858000"/>
              <a:gd name="connsiteX2" fmla="*/ 11199187 w 12192000"/>
              <a:gd name="connsiteY2" fmla="*/ 6453619 h 6858000"/>
              <a:gd name="connsiteX3" fmla="*/ 11182808 w 12192000"/>
              <a:gd name="connsiteY3" fmla="*/ 6493377 h 6858000"/>
              <a:gd name="connsiteX4" fmla="*/ 11143050 w 12192000"/>
              <a:gd name="connsiteY4" fmla="*/ 6509899 h 6858000"/>
              <a:gd name="connsiteX5" fmla="*/ 11103363 w 12192000"/>
              <a:gd name="connsiteY5" fmla="*/ 6493377 h 6858000"/>
              <a:gd name="connsiteX6" fmla="*/ 11086966 w 12192000"/>
              <a:gd name="connsiteY6" fmla="*/ 6453619 h 6858000"/>
              <a:gd name="connsiteX7" fmla="*/ 11103363 w 12192000"/>
              <a:gd name="connsiteY7" fmla="*/ 6413843 h 6858000"/>
              <a:gd name="connsiteX8" fmla="*/ 11143050 w 12192000"/>
              <a:gd name="connsiteY8" fmla="*/ 6397338 h 6858000"/>
              <a:gd name="connsiteX9" fmla="*/ 11836841 w 12192000"/>
              <a:gd name="connsiteY9" fmla="*/ 6347172 h 6858000"/>
              <a:gd name="connsiteX10" fmla="*/ 11836841 w 12192000"/>
              <a:gd name="connsiteY10" fmla="*/ 6560063 h 6858000"/>
              <a:gd name="connsiteX11" fmla="*/ 11895046 w 12192000"/>
              <a:gd name="connsiteY11" fmla="*/ 6560063 h 6858000"/>
              <a:gd name="connsiteX12" fmla="*/ 11895046 w 12192000"/>
              <a:gd name="connsiteY12" fmla="*/ 6347172 h 6858000"/>
              <a:gd name="connsiteX13" fmla="*/ 11519256 w 12192000"/>
              <a:gd name="connsiteY13" fmla="*/ 6343549 h 6858000"/>
              <a:gd name="connsiteX14" fmla="*/ 11463118 w 12192000"/>
              <a:gd name="connsiteY14" fmla="*/ 6358744 h 6858000"/>
              <a:gd name="connsiteX15" fmla="*/ 11463118 w 12192000"/>
              <a:gd name="connsiteY15" fmla="*/ 6347232 h 6858000"/>
              <a:gd name="connsiteX16" fmla="*/ 11409360 w 12192000"/>
              <a:gd name="connsiteY16" fmla="*/ 6347232 h 6858000"/>
              <a:gd name="connsiteX17" fmla="*/ 11409360 w 12192000"/>
              <a:gd name="connsiteY17" fmla="*/ 6560064 h 6858000"/>
              <a:gd name="connsiteX18" fmla="*/ 11463118 w 12192000"/>
              <a:gd name="connsiteY18" fmla="*/ 6560064 h 6858000"/>
              <a:gd name="connsiteX19" fmla="*/ 11463118 w 12192000"/>
              <a:gd name="connsiteY19" fmla="*/ 6453648 h 6858000"/>
              <a:gd name="connsiteX20" fmla="*/ 11479581 w 12192000"/>
              <a:gd name="connsiteY20" fmla="*/ 6413900 h 6858000"/>
              <a:gd name="connsiteX21" fmla="*/ 11519256 w 12192000"/>
              <a:gd name="connsiteY21" fmla="*/ 6397407 h 6858000"/>
              <a:gd name="connsiteX22" fmla="*/ 11558931 w 12192000"/>
              <a:gd name="connsiteY22" fmla="*/ 6413900 h 6858000"/>
              <a:gd name="connsiteX23" fmla="*/ 11575394 w 12192000"/>
              <a:gd name="connsiteY23" fmla="*/ 6453648 h 6858000"/>
              <a:gd name="connsiteX24" fmla="*/ 11575394 w 12192000"/>
              <a:gd name="connsiteY24" fmla="*/ 6560064 h 6858000"/>
              <a:gd name="connsiteX25" fmla="*/ 11629152 w 12192000"/>
              <a:gd name="connsiteY25" fmla="*/ 6560064 h 6858000"/>
              <a:gd name="connsiteX26" fmla="*/ 11629152 w 12192000"/>
              <a:gd name="connsiteY26" fmla="*/ 6453648 h 6858000"/>
              <a:gd name="connsiteX27" fmla="*/ 11645616 w 12192000"/>
              <a:gd name="connsiteY27" fmla="*/ 6413900 h 6858000"/>
              <a:gd name="connsiteX28" fmla="*/ 11685290 w 12192000"/>
              <a:gd name="connsiteY28" fmla="*/ 6397407 h 6858000"/>
              <a:gd name="connsiteX29" fmla="*/ 11724948 w 12192000"/>
              <a:gd name="connsiteY29" fmla="*/ 6413900 h 6858000"/>
              <a:gd name="connsiteX30" fmla="*/ 11741411 w 12192000"/>
              <a:gd name="connsiteY30" fmla="*/ 6453648 h 6858000"/>
              <a:gd name="connsiteX31" fmla="*/ 11741411 w 12192000"/>
              <a:gd name="connsiteY31" fmla="*/ 6560064 h 6858000"/>
              <a:gd name="connsiteX32" fmla="*/ 11795169 w 12192000"/>
              <a:gd name="connsiteY32" fmla="*/ 6560064 h 6858000"/>
              <a:gd name="connsiteX33" fmla="*/ 11795169 w 12192000"/>
              <a:gd name="connsiteY33" fmla="*/ 6453648 h 6858000"/>
              <a:gd name="connsiteX34" fmla="*/ 11763006 w 12192000"/>
              <a:gd name="connsiteY34" fmla="*/ 6375771 h 6858000"/>
              <a:gd name="connsiteX35" fmla="*/ 11685290 w 12192000"/>
              <a:gd name="connsiteY35" fmla="*/ 6343549 h 6858000"/>
              <a:gd name="connsiteX36" fmla="*/ 11607557 w 12192000"/>
              <a:gd name="connsiteY36" fmla="*/ 6375771 h 6858000"/>
              <a:gd name="connsiteX37" fmla="*/ 11602264 w 12192000"/>
              <a:gd name="connsiteY37" fmla="*/ 6381447 h 6858000"/>
              <a:gd name="connsiteX38" fmla="*/ 11596990 w 12192000"/>
              <a:gd name="connsiteY38" fmla="*/ 6375771 h 6858000"/>
              <a:gd name="connsiteX39" fmla="*/ 11519256 w 12192000"/>
              <a:gd name="connsiteY39" fmla="*/ 6343549 h 6858000"/>
              <a:gd name="connsiteX40" fmla="*/ 11143032 w 12192000"/>
              <a:gd name="connsiteY40" fmla="*/ 6343549 h 6858000"/>
              <a:gd name="connsiteX41" fmla="*/ 11065386 w 12192000"/>
              <a:gd name="connsiteY41" fmla="*/ 6375762 h 6858000"/>
              <a:gd name="connsiteX42" fmla="*/ 11033177 w 12192000"/>
              <a:gd name="connsiteY42" fmla="*/ 6451484 h 6858000"/>
              <a:gd name="connsiteX43" fmla="*/ 11033177 w 12192000"/>
              <a:gd name="connsiteY43" fmla="*/ 6455753 h 6858000"/>
              <a:gd name="connsiteX44" fmla="*/ 11065386 w 12192000"/>
              <a:gd name="connsiteY44" fmla="*/ 6531456 h 6858000"/>
              <a:gd name="connsiteX45" fmla="*/ 11142322 w 12192000"/>
              <a:gd name="connsiteY45" fmla="*/ 6563687 h 6858000"/>
              <a:gd name="connsiteX46" fmla="*/ 11144009 w 12192000"/>
              <a:gd name="connsiteY46" fmla="*/ 6563687 h 6858000"/>
              <a:gd name="connsiteX47" fmla="*/ 11199140 w 12192000"/>
              <a:gd name="connsiteY47" fmla="*/ 6548497 h 6858000"/>
              <a:gd name="connsiteX48" fmla="*/ 11199140 w 12192000"/>
              <a:gd name="connsiteY48" fmla="*/ 6559774 h 6858000"/>
              <a:gd name="connsiteX49" fmla="*/ 11252976 w 12192000"/>
              <a:gd name="connsiteY49" fmla="*/ 6559774 h 6858000"/>
              <a:gd name="connsiteX50" fmla="*/ 11252976 w 12192000"/>
              <a:gd name="connsiteY50" fmla="*/ 6347071 h 6858000"/>
              <a:gd name="connsiteX51" fmla="*/ 11199140 w 12192000"/>
              <a:gd name="connsiteY51" fmla="*/ 6347071 h 6858000"/>
              <a:gd name="connsiteX52" fmla="*/ 11199140 w 12192000"/>
              <a:gd name="connsiteY52" fmla="*/ 6358740 h 6858000"/>
              <a:gd name="connsiteX53" fmla="*/ 11143032 w 12192000"/>
              <a:gd name="connsiteY53" fmla="*/ 6343549 h 6858000"/>
              <a:gd name="connsiteX54" fmla="*/ 11301895 w 12192000"/>
              <a:gd name="connsiteY54" fmla="*/ 6262129 h 6858000"/>
              <a:gd name="connsiteX55" fmla="*/ 11301895 w 12192000"/>
              <a:gd name="connsiteY55" fmla="*/ 6560063 h 6858000"/>
              <a:gd name="connsiteX56" fmla="*/ 11360214 w 12192000"/>
              <a:gd name="connsiteY56" fmla="*/ 6560063 h 6858000"/>
              <a:gd name="connsiteX57" fmla="*/ 11360214 w 12192000"/>
              <a:gd name="connsiteY57" fmla="*/ 6262129 h 6858000"/>
              <a:gd name="connsiteX58" fmla="*/ 11865952 w 12192000"/>
              <a:gd name="connsiteY58" fmla="*/ 6254089 h 6858000"/>
              <a:gd name="connsiteX59" fmla="*/ 11830386 w 12192000"/>
              <a:gd name="connsiteY59" fmla="*/ 6289725 h 6858000"/>
              <a:gd name="connsiteX60" fmla="*/ 11865952 w 12192000"/>
              <a:gd name="connsiteY60" fmla="*/ 6325770 h 6858000"/>
              <a:gd name="connsiteX61" fmla="*/ 11901501 w 12192000"/>
              <a:gd name="connsiteY61" fmla="*/ 6289725 h 6858000"/>
              <a:gd name="connsiteX62" fmla="*/ 11865952 w 12192000"/>
              <a:gd name="connsiteY62" fmla="*/ 6254089 h 6858000"/>
              <a:gd name="connsiteX63" fmla="*/ 0 w 12192000"/>
              <a:gd name="connsiteY63" fmla="*/ 0 h 6858000"/>
              <a:gd name="connsiteX64" fmla="*/ 9120188 w 12192000"/>
              <a:gd name="connsiteY64" fmla="*/ 0 h 6858000"/>
              <a:gd name="connsiteX65" fmla="*/ 9467680 w 12192000"/>
              <a:gd name="connsiteY65" fmla="*/ 0 h 6858000"/>
              <a:gd name="connsiteX66" fmla="*/ 12192000 w 12192000"/>
              <a:gd name="connsiteY66" fmla="*/ 0 h 6858000"/>
              <a:gd name="connsiteX67" fmla="*/ 12192000 w 12192000"/>
              <a:gd name="connsiteY67" fmla="*/ 1233488 h 6858000"/>
              <a:gd name="connsiteX68" fmla="*/ 12192000 w 12192000"/>
              <a:gd name="connsiteY68" fmla="*/ 5624512 h 6858000"/>
              <a:gd name="connsiteX69" fmla="*/ 12192000 w 12192000"/>
              <a:gd name="connsiteY69" fmla="*/ 6858000 h 6858000"/>
              <a:gd name="connsiteX70" fmla="*/ 9467680 w 12192000"/>
              <a:gd name="connsiteY70" fmla="*/ 6858000 h 6858000"/>
              <a:gd name="connsiteX71" fmla="*/ 9120188 w 12192000"/>
              <a:gd name="connsiteY71" fmla="*/ 6858000 h 6858000"/>
              <a:gd name="connsiteX72" fmla="*/ 0 w 12192000"/>
              <a:gd name="connsiteY72" fmla="*/ 6858000 h 6858000"/>
              <a:gd name="connsiteX73" fmla="*/ 0 w 12192000"/>
              <a:gd name="connsiteY73" fmla="*/ 5624512 h 6858000"/>
              <a:gd name="connsiteX74" fmla="*/ 0 w 12192000"/>
              <a:gd name="connsiteY74" fmla="*/ 1233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2192000" h="6858000">
                <a:moveTo>
                  <a:pt x="11143050" y="6397338"/>
                </a:moveTo>
                <a:cubicBezTo>
                  <a:pt x="11158594" y="6397338"/>
                  <a:pt x="11172611" y="6403623"/>
                  <a:pt x="11182808" y="6413843"/>
                </a:cubicBezTo>
                <a:cubicBezTo>
                  <a:pt x="11192916" y="6423974"/>
                  <a:pt x="11199187" y="6438022"/>
                  <a:pt x="11199187" y="6453619"/>
                </a:cubicBezTo>
                <a:cubicBezTo>
                  <a:pt x="11199187" y="6469127"/>
                  <a:pt x="11192916" y="6483174"/>
                  <a:pt x="11182808" y="6493377"/>
                </a:cubicBezTo>
                <a:cubicBezTo>
                  <a:pt x="11172611" y="6503596"/>
                  <a:pt x="11158594" y="6509899"/>
                  <a:pt x="11143050" y="6509899"/>
                </a:cubicBezTo>
                <a:cubicBezTo>
                  <a:pt x="11127577" y="6509899"/>
                  <a:pt x="11113560" y="6503596"/>
                  <a:pt x="11103363" y="6493377"/>
                </a:cubicBezTo>
                <a:cubicBezTo>
                  <a:pt x="11093255" y="6483174"/>
                  <a:pt x="11086966" y="6469127"/>
                  <a:pt x="11086966" y="6453619"/>
                </a:cubicBezTo>
                <a:cubicBezTo>
                  <a:pt x="11086966" y="6438022"/>
                  <a:pt x="11093255" y="6423974"/>
                  <a:pt x="11103363" y="6413843"/>
                </a:cubicBezTo>
                <a:cubicBezTo>
                  <a:pt x="11113560" y="6403623"/>
                  <a:pt x="11127577" y="6397338"/>
                  <a:pt x="11143050" y="6397338"/>
                </a:cubicBezTo>
                <a:close/>
                <a:moveTo>
                  <a:pt x="11836841" y="6347172"/>
                </a:moveTo>
                <a:lnTo>
                  <a:pt x="11836841" y="6560063"/>
                </a:lnTo>
                <a:lnTo>
                  <a:pt x="11895046" y="6560063"/>
                </a:lnTo>
                <a:lnTo>
                  <a:pt x="11895046" y="6347172"/>
                </a:lnTo>
                <a:close/>
                <a:moveTo>
                  <a:pt x="11519256" y="6343549"/>
                </a:moveTo>
                <a:cubicBezTo>
                  <a:pt x="11498495" y="6343549"/>
                  <a:pt x="11479741" y="6348602"/>
                  <a:pt x="11463118" y="6358744"/>
                </a:cubicBezTo>
                <a:lnTo>
                  <a:pt x="11463118" y="6347232"/>
                </a:lnTo>
                <a:lnTo>
                  <a:pt x="11409360" y="6347232"/>
                </a:lnTo>
                <a:lnTo>
                  <a:pt x="11409360" y="6560064"/>
                </a:lnTo>
                <a:lnTo>
                  <a:pt x="11463118" y="6560064"/>
                </a:lnTo>
                <a:lnTo>
                  <a:pt x="11463118" y="6453648"/>
                </a:lnTo>
                <a:cubicBezTo>
                  <a:pt x="11463118" y="6438062"/>
                  <a:pt x="11469405" y="6424024"/>
                  <a:pt x="11479581" y="6413900"/>
                </a:cubicBezTo>
                <a:cubicBezTo>
                  <a:pt x="11489687" y="6403687"/>
                  <a:pt x="11503788" y="6397407"/>
                  <a:pt x="11519256" y="6397407"/>
                </a:cubicBezTo>
                <a:cubicBezTo>
                  <a:pt x="11534725" y="6397407"/>
                  <a:pt x="11548808" y="6403687"/>
                  <a:pt x="11558931" y="6413900"/>
                </a:cubicBezTo>
                <a:cubicBezTo>
                  <a:pt x="11569107" y="6424024"/>
                  <a:pt x="11575394" y="6438062"/>
                  <a:pt x="11575394" y="6453648"/>
                </a:cubicBezTo>
                <a:lnTo>
                  <a:pt x="11575394" y="6560064"/>
                </a:lnTo>
                <a:lnTo>
                  <a:pt x="11629152" y="6560064"/>
                </a:lnTo>
                <a:lnTo>
                  <a:pt x="11629152" y="6453648"/>
                </a:lnTo>
                <a:cubicBezTo>
                  <a:pt x="11629152" y="6438062"/>
                  <a:pt x="11635422" y="6424024"/>
                  <a:pt x="11645616" y="6413900"/>
                </a:cubicBezTo>
                <a:cubicBezTo>
                  <a:pt x="11655721" y="6403687"/>
                  <a:pt x="11669804" y="6397407"/>
                  <a:pt x="11685290" y="6397407"/>
                </a:cubicBezTo>
                <a:cubicBezTo>
                  <a:pt x="11700759" y="6397407"/>
                  <a:pt x="11714771" y="6403687"/>
                  <a:pt x="11724948" y="6413900"/>
                </a:cubicBezTo>
                <a:cubicBezTo>
                  <a:pt x="11735142" y="6424024"/>
                  <a:pt x="11741411" y="6438062"/>
                  <a:pt x="11741411" y="6453648"/>
                </a:cubicBezTo>
                <a:lnTo>
                  <a:pt x="11741411" y="6560064"/>
                </a:lnTo>
                <a:lnTo>
                  <a:pt x="11795169" y="6560064"/>
                </a:lnTo>
                <a:lnTo>
                  <a:pt x="11795169" y="6453648"/>
                </a:lnTo>
                <a:cubicBezTo>
                  <a:pt x="11795169" y="6423188"/>
                  <a:pt x="11784460" y="6397247"/>
                  <a:pt x="11763006" y="6375771"/>
                </a:cubicBezTo>
                <a:cubicBezTo>
                  <a:pt x="11741571" y="6354296"/>
                  <a:pt x="11715606" y="6343549"/>
                  <a:pt x="11685290" y="6343549"/>
                </a:cubicBezTo>
                <a:cubicBezTo>
                  <a:pt x="11654957" y="6343549"/>
                  <a:pt x="11628993" y="6354296"/>
                  <a:pt x="11607557" y="6375771"/>
                </a:cubicBezTo>
                <a:cubicBezTo>
                  <a:pt x="11605710" y="6377604"/>
                  <a:pt x="11603952" y="6379525"/>
                  <a:pt x="11602264" y="6381447"/>
                </a:cubicBezTo>
                <a:cubicBezTo>
                  <a:pt x="11600577" y="6379525"/>
                  <a:pt x="11598819" y="6377604"/>
                  <a:pt x="11596990" y="6375771"/>
                </a:cubicBezTo>
                <a:cubicBezTo>
                  <a:pt x="11575536" y="6354296"/>
                  <a:pt x="11549572" y="6343549"/>
                  <a:pt x="11519256" y="6343549"/>
                </a:cubicBezTo>
                <a:close/>
                <a:moveTo>
                  <a:pt x="11143032" y="6343549"/>
                </a:moveTo>
                <a:cubicBezTo>
                  <a:pt x="11112705" y="6343549"/>
                  <a:pt x="11086835" y="6354293"/>
                  <a:pt x="11065386" y="6375762"/>
                </a:cubicBezTo>
                <a:cubicBezTo>
                  <a:pt x="11044381" y="6396734"/>
                  <a:pt x="11033674" y="6421957"/>
                  <a:pt x="11033177" y="6451484"/>
                </a:cubicBezTo>
                <a:lnTo>
                  <a:pt x="11033177" y="6455753"/>
                </a:lnTo>
                <a:cubicBezTo>
                  <a:pt x="11033674" y="6485209"/>
                  <a:pt x="11044381" y="6510414"/>
                  <a:pt x="11065386" y="6531456"/>
                </a:cubicBezTo>
                <a:cubicBezTo>
                  <a:pt x="11086657" y="6552784"/>
                  <a:pt x="11112297" y="6563509"/>
                  <a:pt x="11142322" y="6563687"/>
                </a:cubicBezTo>
                <a:lnTo>
                  <a:pt x="11144009" y="6563687"/>
                </a:lnTo>
                <a:cubicBezTo>
                  <a:pt x="11164446" y="6563527"/>
                  <a:pt x="11182876" y="6558458"/>
                  <a:pt x="11199140" y="6548497"/>
                </a:cubicBezTo>
                <a:lnTo>
                  <a:pt x="11199140" y="6559774"/>
                </a:lnTo>
                <a:lnTo>
                  <a:pt x="11252976" y="6559774"/>
                </a:lnTo>
                <a:lnTo>
                  <a:pt x="11252976" y="6347071"/>
                </a:lnTo>
                <a:lnTo>
                  <a:pt x="11199140" y="6347071"/>
                </a:lnTo>
                <a:lnTo>
                  <a:pt x="11199140" y="6358740"/>
                </a:lnTo>
                <a:cubicBezTo>
                  <a:pt x="11182610" y="6348601"/>
                  <a:pt x="11163860" y="6343549"/>
                  <a:pt x="11143032" y="6343549"/>
                </a:cubicBezTo>
                <a:close/>
                <a:moveTo>
                  <a:pt x="11301895" y="6262129"/>
                </a:moveTo>
                <a:lnTo>
                  <a:pt x="11301895" y="6560063"/>
                </a:lnTo>
                <a:lnTo>
                  <a:pt x="11360214" y="6560063"/>
                </a:lnTo>
                <a:lnTo>
                  <a:pt x="11360214" y="6262129"/>
                </a:lnTo>
                <a:close/>
                <a:moveTo>
                  <a:pt x="11865952" y="6254089"/>
                </a:moveTo>
                <a:cubicBezTo>
                  <a:pt x="11846483" y="6254089"/>
                  <a:pt x="11830386" y="6270218"/>
                  <a:pt x="11830386" y="6289725"/>
                </a:cubicBezTo>
                <a:cubicBezTo>
                  <a:pt x="11830386" y="6309659"/>
                  <a:pt x="11846483" y="6325770"/>
                  <a:pt x="11865952" y="6325770"/>
                </a:cubicBezTo>
                <a:cubicBezTo>
                  <a:pt x="11885422" y="6325770"/>
                  <a:pt x="11901501" y="6309659"/>
                  <a:pt x="11901501" y="6289725"/>
                </a:cubicBezTo>
                <a:cubicBezTo>
                  <a:pt x="11901501" y="6270218"/>
                  <a:pt x="11885422" y="6254089"/>
                  <a:pt x="11865952" y="6254089"/>
                </a:cubicBezTo>
                <a:close/>
                <a:moveTo>
                  <a:pt x="0" y="0"/>
                </a:moveTo>
                <a:lnTo>
                  <a:pt x="9120188" y="0"/>
                </a:lnTo>
                <a:lnTo>
                  <a:pt x="9467680" y="0"/>
                </a:lnTo>
                <a:lnTo>
                  <a:pt x="12192000" y="0"/>
                </a:lnTo>
                <a:lnTo>
                  <a:pt x="12192000" y="1233488"/>
                </a:lnTo>
                <a:lnTo>
                  <a:pt x="12192000" y="5624512"/>
                </a:lnTo>
                <a:lnTo>
                  <a:pt x="12192000" y="6858000"/>
                </a:lnTo>
                <a:lnTo>
                  <a:pt x="9467680" y="6858000"/>
                </a:lnTo>
                <a:lnTo>
                  <a:pt x="9120188" y="6858000"/>
                </a:lnTo>
                <a:lnTo>
                  <a:pt x="0" y="6858000"/>
                </a:lnTo>
                <a:lnTo>
                  <a:pt x="0" y="5624512"/>
                </a:lnTo>
                <a:lnTo>
                  <a:pt x="0" y="1233488"/>
                </a:lnTo>
                <a:close/>
              </a:path>
            </a:pathLst>
          </a:custGeom>
        </p:spPr>
        <p:txBody>
          <a:bodyPr wrap="square" lIns="0" tIns="2700000" rIns="0">
            <a:noAutofit/>
          </a:bodyPr>
          <a:lstStyle>
            <a:lvl1pPr marL="0" indent="0" algn="ctr">
              <a:buFont typeface="Arial" panose="020B0604020202020204" pitchFamily="34" charset="0"/>
              <a:buNone/>
              <a:defRPr/>
            </a:lvl1pPr>
          </a:lstStyle>
          <a:p>
            <a:r>
              <a:rPr lang="sv-SE"/>
              <a:t>Klicka på ikonen för att lägga till en bild</a:t>
            </a:r>
            <a:endParaRPr lang="sv-SE"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1992313" y="6496726"/>
            <a:ext cx="8820149" cy="201405"/>
          </a:xfrm>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760951291"/>
      </p:ext>
    </p:extLst>
  </p:cSld>
  <p:clrMapOvr>
    <a:masterClrMapping/>
  </p:clrMapOvr>
  <p:transition spd="med">
    <p:fade/>
  </p:transition>
  <p:hf hdr="0" ftr="0" dt="0"/>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p:txBody>
          <a:bodyPr/>
          <a:lstStyle/>
          <a:p>
            <a:r>
              <a:rPr lang="sv-SE"/>
              <a:t>Klicka här för att ändra mall för rubrikformat</a:t>
            </a:r>
            <a:endParaRPr lang="en-US"/>
          </a:p>
        </p:txBody>
      </p:sp>
      <p:sp>
        <p:nvSpPr>
          <p:cNvPr id="3" name="Content Placeholder 2">
            <a:extLst>
              <a:ext uri="{FF2B5EF4-FFF2-40B4-BE49-F238E27FC236}">
                <a16:creationId xmlns:a16="http://schemas.microsoft.com/office/drawing/2014/main" id="{41EC3F09-90D1-46E0-9DA9-71157F5BC505}"/>
              </a:ext>
            </a:extLst>
          </p:cNvPr>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p>
            <a:fld id="{B51A41F1-2CEE-408F-9927-9074E4906AAD}"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134589908"/>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oto utfallande, svart logga">
    <p:spTree>
      <p:nvGrpSpPr>
        <p:cNvPr id="1" name=""/>
        <p:cNvGrpSpPr/>
        <p:nvPr/>
      </p:nvGrpSpPr>
      <p:grpSpPr>
        <a:xfrm>
          <a:off x="0" y="0"/>
          <a:ext cx="0" cy="0"/>
          <a:chOff x="0" y="0"/>
          <a:chExt cx="0" cy="0"/>
        </a:xfrm>
      </p:grpSpPr>
      <p:sp>
        <p:nvSpPr>
          <p:cNvPr id="35" name="Rektangel 34">
            <a:extLst>
              <a:ext uri="{FF2B5EF4-FFF2-40B4-BE49-F238E27FC236}">
                <a16:creationId xmlns:a16="http://schemas.microsoft.com/office/drawing/2014/main" id="{325CFF37-5C69-470F-BE0C-BB93C0AE0365}"/>
              </a:ext>
            </a:extLst>
          </p:cNvPr>
          <p:cNvSpPr/>
          <p:nvPr/>
        </p:nvSpPr>
        <p:spPr bwMode="gray">
          <a:xfrm>
            <a:off x="10868025" y="6134100"/>
            <a:ext cx="1238250" cy="564031"/>
          </a:xfrm>
          <a:prstGeom prst="rect">
            <a:avLst/>
          </a:prstGeom>
          <a:solidFill>
            <a:srgbClr val="000000"/>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15" name="Platshållare för bild 14">
            <a:extLst>
              <a:ext uri="{FF2B5EF4-FFF2-40B4-BE49-F238E27FC236}">
                <a16:creationId xmlns:a16="http://schemas.microsoft.com/office/drawing/2014/main" id="{9A0BEB1D-A07C-4D4A-8FAB-A115033CD3BA}"/>
              </a:ext>
            </a:extLst>
          </p:cNvPr>
          <p:cNvSpPr>
            <a:spLocks noGrp="1"/>
          </p:cNvSpPr>
          <p:nvPr>
            <p:ph type="pic" sz="quarter" idx="13"/>
          </p:nvPr>
        </p:nvSpPr>
        <p:spPr bwMode="gray">
          <a:xfrm>
            <a:off x="0" y="1"/>
            <a:ext cx="12192000" cy="6858000"/>
          </a:xfrm>
          <a:custGeom>
            <a:avLst/>
            <a:gdLst>
              <a:gd name="connsiteX0" fmla="*/ 11143050 w 12192000"/>
              <a:gd name="connsiteY0" fmla="*/ 6397338 h 6858000"/>
              <a:gd name="connsiteX1" fmla="*/ 11182808 w 12192000"/>
              <a:gd name="connsiteY1" fmla="*/ 6413843 h 6858000"/>
              <a:gd name="connsiteX2" fmla="*/ 11199187 w 12192000"/>
              <a:gd name="connsiteY2" fmla="*/ 6453619 h 6858000"/>
              <a:gd name="connsiteX3" fmla="*/ 11182808 w 12192000"/>
              <a:gd name="connsiteY3" fmla="*/ 6493377 h 6858000"/>
              <a:gd name="connsiteX4" fmla="*/ 11143050 w 12192000"/>
              <a:gd name="connsiteY4" fmla="*/ 6509899 h 6858000"/>
              <a:gd name="connsiteX5" fmla="*/ 11103363 w 12192000"/>
              <a:gd name="connsiteY5" fmla="*/ 6493377 h 6858000"/>
              <a:gd name="connsiteX6" fmla="*/ 11086966 w 12192000"/>
              <a:gd name="connsiteY6" fmla="*/ 6453619 h 6858000"/>
              <a:gd name="connsiteX7" fmla="*/ 11103363 w 12192000"/>
              <a:gd name="connsiteY7" fmla="*/ 6413843 h 6858000"/>
              <a:gd name="connsiteX8" fmla="*/ 11143050 w 12192000"/>
              <a:gd name="connsiteY8" fmla="*/ 6397338 h 6858000"/>
              <a:gd name="connsiteX9" fmla="*/ 11836841 w 12192000"/>
              <a:gd name="connsiteY9" fmla="*/ 6347172 h 6858000"/>
              <a:gd name="connsiteX10" fmla="*/ 11836841 w 12192000"/>
              <a:gd name="connsiteY10" fmla="*/ 6560063 h 6858000"/>
              <a:gd name="connsiteX11" fmla="*/ 11895046 w 12192000"/>
              <a:gd name="connsiteY11" fmla="*/ 6560063 h 6858000"/>
              <a:gd name="connsiteX12" fmla="*/ 11895046 w 12192000"/>
              <a:gd name="connsiteY12" fmla="*/ 6347172 h 6858000"/>
              <a:gd name="connsiteX13" fmla="*/ 11519256 w 12192000"/>
              <a:gd name="connsiteY13" fmla="*/ 6343549 h 6858000"/>
              <a:gd name="connsiteX14" fmla="*/ 11463118 w 12192000"/>
              <a:gd name="connsiteY14" fmla="*/ 6358744 h 6858000"/>
              <a:gd name="connsiteX15" fmla="*/ 11463118 w 12192000"/>
              <a:gd name="connsiteY15" fmla="*/ 6347232 h 6858000"/>
              <a:gd name="connsiteX16" fmla="*/ 11409360 w 12192000"/>
              <a:gd name="connsiteY16" fmla="*/ 6347232 h 6858000"/>
              <a:gd name="connsiteX17" fmla="*/ 11409360 w 12192000"/>
              <a:gd name="connsiteY17" fmla="*/ 6560064 h 6858000"/>
              <a:gd name="connsiteX18" fmla="*/ 11463118 w 12192000"/>
              <a:gd name="connsiteY18" fmla="*/ 6560064 h 6858000"/>
              <a:gd name="connsiteX19" fmla="*/ 11463118 w 12192000"/>
              <a:gd name="connsiteY19" fmla="*/ 6453648 h 6858000"/>
              <a:gd name="connsiteX20" fmla="*/ 11479581 w 12192000"/>
              <a:gd name="connsiteY20" fmla="*/ 6413900 h 6858000"/>
              <a:gd name="connsiteX21" fmla="*/ 11519256 w 12192000"/>
              <a:gd name="connsiteY21" fmla="*/ 6397407 h 6858000"/>
              <a:gd name="connsiteX22" fmla="*/ 11558931 w 12192000"/>
              <a:gd name="connsiteY22" fmla="*/ 6413900 h 6858000"/>
              <a:gd name="connsiteX23" fmla="*/ 11575394 w 12192000"/>
              <a:gd name="connsiteY23" fmla="*/ 6453648 h 6858000"/>
              <a:gd name="connsiteX24" fmla="*/ 11575394 w 12192000"/>
              <a:gd name="connsiteY24" fmla="*/ 6560064 h 6858000"/>
              <a:gd name="connsiteX25" fmla="*/ 11629152 w 12192000"/>
              <a:gd name="connsiteY25" fmla="*/ 6560064 h 6858000"/>
              <a:gd name="connsiteX26" fmla="*/ 11629152 w 12192000"/>
              <a:gd name="connsiteY26" fmla="*/ 6453648 h 6858000"/>
              <a:gd name="connsiteX27" fmla="*/ 11645616 w 12192000"/>
              <a:gd name="connsiteY27" fmla="*/ 6413900 h 6858000"/>
              <a:gd name="connsiteX28" fmla="*/ 11685290 w 12192000"/>
              <a:gd name="connsiteY28" fmla="*/ 6397407 h 6858000"/>
              <a:gd name="connsiteX29" fmla="*/ 11724948 w 12192000"/>
              <a:gd name="connsiteY29" fmla="*/ 6413900 h 6858000"/>
              <a:gd name="connsiteX30" fmla="*/ 11741411 w 12192000"/>
              <a:gd name="connsiteY30" fmla="*/ 6453648 h 6858000"/>
              <a:gd name="connsiteX31" fmla="*/ 11741411 w 12192000"/>
              <a:gd name="connsiteY31" fmla="*/ 6560064 h 6858000"/>
              <a:gd name="connsiteX32" fmla="*/ 11795169 w 12192000"/>
              <a:gd name="connsiteY32" fmla="*/ 6560064 h 6858000"/>
              <a:gd name="connsiteX33" fmla="*/ 11795169 w 12192000"/>
              <a:gd name="connsiteY33" fmla="*/ 6453648 h 6858000"/>
              <a:gd name="connsiteX34" fmla="*/ 11763006 w 12192000"/>
              <a:gd name="connsiteY34" fmla="*/ 6375771 h 6858000"/>
              <a:gd name="connsiteX35" fmla="*/ 11685290 w 12192000"/>
              <a:gd name="connsiteY35" fmla="*/ 6343549 h 6858000"/>
              <a:gd name="connsiteX36" fmla="*/ 11607557 w 12192000"/>
              <a:gd name="connsiteY36" fmla="*/ 6375771 h 6858000"/>
              <a:gd name="connsiteX37" fmla="*/ 11602264 w 12192000"/>
              <a:gd name="connsiteY37" fmla="*/ 6381447 h 6858000"/>
              <a:gd name="connsiteX38" fmla="*/ 11596990 w 12192000"/>
              <a:gd name="connsiteY38" fmla="*/ 6375771 h 6858000"/>
              <a:gd name="connsiteX39" fmla="*/ 11519256 w 12192000"/>
              <a:gd name="connsiteY39" fmla="*/ 6343549 h 6858000"/>
              <a:gd name="connsiteX40" fmla="*/ 11143032 w 12192000"/>
              <a:gd name="connsiteY40" fmla="*/ 6343549 h 6858000"/>
              <a:gd name="connsiteX41" fmla="*/ 11065386 w 12192000"/>
              <a:gd name="connsiteY41" fmla="*/ 6375762 h 6858000"/>
              <a:gd name="connsiteX42" fmla="*/ 11033177 w 12192000"/>
              <a:gd name="connsiteY42" fmla="*/ 6451484 h 6858000"/>
              <a:gd name="connsiteX43" fmla="*/ 11033177 w 12192000"/>
              <a:gd name="connsiteY43" fmla="*/ 6455753 h 6858000"/>
              <a:gd name="connsiteX44" fmla="*/ 11065386 w 12192000"/>
              <a:gd name="connsiteY44" fmla="*/ 6531456 h 6858000"/>
              <a:gd name="connsiteX45" fmla="*/ 11142322 w 12192000"/>
              <a:gd name="connsiteY45" fmla="*/ 6563687 h 6858000"/>
              <a:gd name="connsiteX46" fmla="*/ 11144009 w 12192000"/>
              <a:gd name="connsiteY46" fmla="*/ 6563687 h 6858000"/>
              <a:gd name="connsiteX47" fmla="*/ 11199140 w 12192000"/>
              <a:gd name="connsiteY47" fmla="*/ 6548497 h 6858000"/>
              <a:gd name="connsiteX48" fmla="*/ 11199140 w 12192000"/>
              <a:gd name="connsiteY48" fmla="*/ 6559774 h 6858000"/>
              <a:gd name="connsiteX49" fmla="*/ 11252976 w 12192000"/>
              <a:gd name="connsiteY49" fmla="*/ 6559774 h 6858000"/>
              <a:gd name="connsiteX50" fmla="*/ 11252976 w 12192000"/>
              <a:gd name="connsiteY50" fmla="*/ 6347071 h 6858000"/>
              <a:gd name="connsiteX51" fmla="*/ 11199140 w 12192000"/>
              <a:gd name="connsiteY51" fmla="*/ 6347071 h 6858000"/>
              <a:gd name="connsiteX52" fmla="*/ 11199140 w 12192000"/>
              <a:gd name="connsiteY52" fmla="*/ 6358740 h 6858000"/>
              <a:gd name="connsiteX53" fmla="*/ 11143032 w 12192000"/>
              <a:gd name="connsiteY53" fmla="*/ 6343549 h 6858000"/>
              <a:gd name="connsiteX54" fmla="*/ 11301895 w 12192000"/>
              <a:gd name="connsiteY54" fmla="*/ 6262129 h 6858000"/>
              <a:gd name="connsiteX55" fmla="*/ 11301895 w 12192000"/>
              <a:gd name="connsiteY55" fmla="*/ 6560063 h 6858000"/>
              <a:gd name="connsiteX56" fmla="*/ 11360214 w 12192000"/>
              <a:gd name="connsiteY56" fmla="*/ 6560063 h 6858000"/>
              <a:gd name="connsiteX57" fmla="*/ 11360214 w 12192000"/>
              <a:gd name="connsiteY57" fmla="*/ 6262129 h 6858000"/>
              <a:gd name="connsiteX58" fmla="*/ 11865952 w 12192000"/>
              <a:gd name="connsiteY58" fmla="*/ 6254089 h 6858000"/>
              <a:gd name="connsiteX59" fmla="*/ 11830386 w 12192000"/>
              <a:gd name="connsiteY59" fmla="*/ 6289725 h 6858000"/>
              <a:gd name="connsiteX60" fmla="*/ 11865952 w 12192000"/>
              <a:gd name="connsiteY60" fmla="*/ 6325770 h 6858000"/>
              <a:gd name="connsiteX61" fmla="*/ 11901501 w 12192000"/>
              <a:gd name="connsiteY61" fmla="*/ 6289725 h 6858000"/>
              <a:gd name="connsiteX62" fmla="*/ 11865952 w 12192000"/>
              <a:gd name="connsiteY62" fmla="*/ 6254089 h 6858000"/>
              <a:gd name="connsiteX63" fmla="*/ 0 w 12192000"/>
              <a:gd name="connsiteY63" fmla="*/ 0 h 6858000"/>
              <a:gd name="connsiteX64" fmla="*/ 9120188 w 12192000"/>
              <a:gd name="connsiteY64" fmla="*/ 0 h 6858000"/>
              <a:gd name="connsiteX65" fmla="*/ 9467680 w 12192000"/>
              <a:gd name="connsiteY65" fmla="*/ 0 h 6858000"/>
              <a:gd name="connsiteX66" fmla="*/ 12192000 w 12192000"/>
              <a:gd name="connsiteY66" fmla="*/ 0 h 6858000"/>
              <a:gd name="connsiteX67" fmla="*/ 12192000 w 12192000"/>
              <a:gd name="connsiteY67" fmla="*/ 1233488 h 6858000"/>
              <a:gd name="connsiteX68" fmla="*/ 12192000 w 12192000"/>
              <a:gd name="connsiteY68" fmla="*/ 5624512 h 6858000"/>
              <a:gd name="connsiteX69" fmla="*/ 12192000 w 12192000"/>
              <a:gd name="connsiteY69" fmla="*/ 6858000 h 6858000"/>
              <a:gd name="connsiteX70" fmla="*/ 9467680 w 12192000"/>
              <a:gd name="connsiteY70" fmla="*/ 6858000 h 6858000"/>
              <a:gd name="connsiteX71" fmla="*/ 9120188 w 12192000"/>
              <a:gd name="connsiteY71" fmla="*/ 6858000 h 6858000"/>
              <a:gd name="connsiteX72" fmla="*/ 0 w 12192000"/>
              <a:gd name="connsiteY72" fmla="*/ 6858000 h 6858000"/>
              <a:gd name="connsiteX73" fmla="*/ 0 w 12192000"/>
              <a:gd name="connsiteY73" fmla="*/ 5624512 h 6858000"/>
              <a:gd name="connsiteX74" fmla="*/ 0 w 12192000"/>
              <a:gd name="connsiteY74" fmla="*/ 1233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2192000" h="6858000">
                <a:moveTo>
                  <a:pt x="11143050" y="6397338"/>
                </a:moveTo>
                <a:cubicBezTo>
                  <a:pt x="11158594" y="6397338"/>
                  <a:pt x="11172611" y="6403623"/>
                  <a:pt x="11182808" y="6413843"/>
                </a:cubicBezTo>
                <a:cubicBezTo>
                  <a:pt x="11192916" y="6423974"/>
                  <a:pt x="11199187" y="6438022"/>
                  <a:pt x="11199187" y="6453619"/>
                </a:cubicBezTo>
                <a:cubicBezTo>
                  <a:pt x="11199187" y="6469127"/>
                  <a:pt x="11192916" y="6483174"/>
                  <a:pt x="11182808" y="6493377"/>
                </a:cubicBezTo>
                <a:cubicBezTo>
                  <a:pt x="11172611" y="6503596"/>
                  <a:pt x="11158594" y="6509899"/>
                  <a:pt x="11143050" y="6509899"/>
                </a:cubicBezTo>
                <a:cubicBezTo>
                  <a:pt x="11127577" y="6509899"/>
                  <a:pt x="11113560" y="6503596"/>
                  <a:pt x="11103363" y="6493377"/>
                </a:cubicBezTo>
                <a:cubicBezTo>
                  <a:pt x="11093255" y="6483174"/>
                  <a:pt x="11086966" y="6469127"/>
                  <a:pt x="11086966" y="6453619"/>
                </a:cubicBezTo>
                <a:cubicBezTo>
                  <a:pt x="11086966" y="6438022"/>
                  <a:pt x="11093255" y="6423974"/>
                  <a:pt x="11103363" y="6413843"/>
                </a:cubicBezTo>
                <a:cubicBezTo>
                  <a:pt x="11113560" y="6403623"/>
                  <a:pt x="11127577" y="6397338"/>
                  <a:pt x="11143050" y="6397338"/>
                </a:cubicBezTo>
                <a:close/>
                <a:moveTo>
                  <a:pt x="11836841" y="6347172"/>
                </a:moveTo>
                <a:lnTo>
                  <a:pt x="11836841" y="6560063"/>
                </a:lnTo>
                <a:lnTo>
                  <a:pt x="11895046" y="6560063"/>
                </a:lnTo>
                <a:lnTo>
                  <a:pt x="11895046" y="6347172"/>
                </a:lnTo>
                <a:close/>
                <a:moveTo>
                  <a:pt x="11519256" y="6343549"/>
                </a:moveTo>
                <a:cubicBezTo>
                  <a:pt x="11498495" y="6343549"/>
                  <a:pt x="11479741" y="6348602"/>
                  <a:pt x="11463118" y="6358744"/>
                </a:cubicBezTo>
                <a:lnTo>
                  <a:pt x="11463118" y="6347232"/>
                </a:lnTo>
                <a:lnTo>
                  <a:pt x="11409360" y="6347232"/>
                </a:lnTo>
                <a:lnTo>
                  <a:pt x="11409360" y="6560064"/>
                </a:lnTo>
                <a:lnTo>
                  <a:pt x="11463118" y="6560064"/>
                </a:lnTo>
                <a:lnTo>
                  <a:pt x="11463118" y="6453648"/>
                </a:lnTo>
                <a:cubicBezTo>
                  <a:pt x="11463118" y="6438062"/>
                  <a:pt x="11469405" y="6424024"/>
                  <a:pt x="11479581" y="6413900"/>
                </a:cubicBezTo>
                <a:cubicBezTo>
                  <a:pt x="11489687" y="6403687"/>
                  <a:pt x="11503788" y="6397407"/>
                  <a:pt x="11519256" y="6397407"/>
                </a:cubicBezTo>
                <a:cubicBezTo>
                  <a:pt x="11534725" y="6397407"/>
                  <a:pt x="11548808" y="6403687"/>
                  <a:pt x="11558931" y="6413900"/>
                </a:cubicBezTo>
                <a:cubicBezTo>
                  <a:pt x="11569107" y="6424024"/>
                  <a:pt x="11575394" y="6438062"/>
                  <a:pt x="11575394" y="6453648"/>
                </a:cubicBezTo>
                <a:lnTo>
                  <a:pt x="11575394" y="6560064"/>
                </a:lnTo>
                <a:lnTo>
                  <a:pt x="11629152" y="6560064"/>
                </a:lnTo>
                <a:lnTo>
                  <a:pt x="11629152" y="6453648"/>
                </a:lnTo>
                <a:cubicBezTo>
                  <a:pt x="11629152" y="6438062"/>
                  <a:pt x="11635422" y="6424024"/>
                  <a:pt x="11645616" y="6413900"/>
                </a:cubicBezTo>
                <a:cubicBezTo>
                  <a:pt x="11655721" y="6403687"/>
                  <a:pt x="11669804" y="6397407"/>
                  <a:pt x="11685290" y="6397407"/>
                </a:cubicBezTo>
                <a:cubicBezTo>
                  <a:pt x="11700759" y="6397407"/>
                  <a:pt x="11714771" y="6403687"/>
                  <a:pt x="11724948" y="6413900"/>
                </a:cubicBezTo>
                <a:cubicBezTo>
                  <a:pt x="11735142" y="6424024"/>
                  <a:pt x="11741411" y="6438062"/>
                  <a:pt x="11741411" y="6453648"/>
                </a:cubicBezTo>
                <a:lnTo>
                  <a:pt x="11741411" y="6560064"/>
                </a:lnTo>
                <a:lnTo>
                  <a:pt x="11795169" y="6560064"/>
                </a:lnTo>
                <a:lnTo>
                  <a:pt x="11795169" y="6453648"/>
                </a:lnTo>
                <a:cubicBezTo>
                  <a:pt x="11795169" y="6423188"/>
                  <a:pt x="11784460" y="6397247"/>
                  <a:pt x="11763006" y="6375771"/>
                </a:cubicBezTo>
                <a:cubicBezTo>
                  <a:pt x="11741571" y="6354296"/>
                  <a:pt x="11715606" y="6343549"/>
                  <a:pt x="11685290" y="6343549"/>
                </a:cubicBezTo>
                <a:cubicBezTo>
                  <a:pt x="11654957" y="6343549"/>
                  <a:pt x="11628993" y="6354296"/>
                  <a:pt x="11607557" y="6375771"/>
                </a:cubicBezTo>
                <a:cubicBezTo>
                  <a:pt x="11605710" y="6377604"/>
                  <a:pt x="11603952" y="6379525"/>
                  <a:pt x="11602264" y="6381447"/>
                </a:cubicBezTo>
                <a:cubicBezTo>
                  <a:pt x="11600577" y="6379525"/>
                  <a:pt x="11598819" y="6377604"/>
                  <a:pt x="11596990" y="6375771"/>
                </a:cubicBezTo>
                <a:cubicBezTo>
                  <a:pt x="11575536" y="6354296"/>
                  <a:pt x="11549572" y="6343549"/>
                  <a:pt x="11519256" y="6343549"/>
                </a:cubicBezTo>
                <a:close/>
                <a:moveTo>
                  <a:pt x="11143032" y="6343549"/>
                </a:moveTo>
                <a:cubicBezTo>
                  <a:pt x="11112705" y="6343549"/>
                  <a:pt x="11086835" y="6354293"/>
                  <a:pt x="11065386" y="6375762"/>
                </a:cubicBezTo>
                <a:cubicBezTo>
                  <a:pt x="11044381" y="6396734"/>
                  <a:pt x="11033674" y="6421957"/>
                  <a:pt x="11033177" y="6451484"/>
                </a:cubicBezTo>
                <a:lnTo>
                  <a:pt x="11033177" y="6455753"/>
                </a:lnTo>
                <a:cubicBezTo>
                  <a:pt x="11033674" y="6485209"/>
                  <a:pt x="11044381" y="6510414"/>
                  <a:pt x="11065386" y="6531456"/>
                </a:cubicBezTo>
                <a:cubicBezTo>
                  <a:pt x="11086657" y="6552784"/>
                  <a:pt x="11112297" y="6563509"/>
                  <a:pt x="11142322" y="6563687"/>
                </a:cubicBezTo>
                <a:lnTo>
                  <a:pt x="11144009" y="6563687"/>
                </a:lnTo>
                <a:cubicBezTo>
                  <a:pt x="11164446" y="6563527"/>
                  <a:pt x="11182876" y="6558458"/>
                  <a:pt x="11199140" y="6548497"/>
                </a:cubicBezTo>
                <a:lnTo>
                  <a:pt x="11199140" y="6559774"/>
                </a:lnTo>
                <a:lnTo>
                  <a:pt x="11252976" y="6559774"/>
                </a:lnTo>
                <a:lnTo>
                  <a:pt x="11252976" y="6347071"/>
                </a:lnTo>
                <a:lnTo>
                  <a:pt x="11199140" y="6347071"/>
                </a:lnTo>
                <a:lnTo>
                  <a:pt x="11199140" y="6358740"/>
                </a:lnTo>
                <a:cubicBezTo>
                  <a:pt x="11182610" y="6348601"/>
                  <a:pt x="11163860" y="6343549"/>
                  <a:pt x="11143032" y="6343549"/>
                </a:cubicBezTo>
                <a:close/>
                <a:moveTo>
                  <a:pt x="11301895" y="6262129"/>
                </a:moveTo>
                <a:lnTo>
                  <a:pt x="11301895" y="6560063"/>
                </a:lnTo>
                <a:lnTo>
                  <a:pt x="11360214" y="6560063"/>
                </a:lnTo>
                <a:lnTo>
                  <a:pt x="11360214" y="6262129"/>
                </a:lnTo>
                <a:close/>
                <a:moveTo>
                  <a:pt x="11865952" y="6254089"/>
                </a:moveTo>
                <a:cubicBezTo>
                  <a:pt x="11846483" y="6254089"/>
                  <a:pt x="11830386" y="6270218"/>
                  <a:pt x="11830386" y="6289725"/>
                </a:cubicBezTo>
                <a:cubicBezTo>
                  <a:pt x="11830386" y="6309659"/>
                  <a:pt x="11846483" y="6325770"/>
                  <a:pt x="11865952" y="6325770"/>
                </a:cubicBezTo>
                <a:cubicBezTo>
                  <a:pt x="11885422" y="6325770"/>
                  <a:pt x="11901501" y="6309659"/>
                  <a:pt x="11901501" y="6289725"/>
                </a:cubicBezTo>
                <a:cubicBezTo>
                  <a:pt x="11901501" y="6270218"/>
                  <a:pt x="11885422" y="6254089"/>
                  <a:pt x="11865952" y="6254089"/>
                </a:cubicBezTo>
                <a:close/>
                <a:moveTo>
                  <a:pt x="0" y="0"/>
                </a:moveTo>
                <a:lnTo>
                  <a:pt x="9120188" y="0"/>
                </a:lnTo>
                <a:lnTo>
                  <a:pt x="9467680" y="0"/>
                </a:lnTo>
                <a:lnTo>
                  <a:pt x="12192000" y="0"/>
                </a:lnTo>
                <a:lnTo>
                  <a:pt x="12192000" y="1233488"/>
                </a:lnTo>
                <a:lnTo>
                  <a:pt x="12192000" y="5624512"/>
                </a:lnTo>
                <a:lnTo>
                  <a:pt x="12192000" y="6858000"/>
                </a:lnTo>
                <a:lnTo>
                  <a:pt x="9467680" y="6858000"/>
                </a:lnTo>
                <a:lnTo>
                  <a:pt x="9120188" y="6858000"/>
                </a:lnTo>
                <a:lnTo>
                  <a:pt x="0" y="6858000"/>
                </a:lnTo>
                <a:lnTo>
                  <a:pt x="0" y="5624512"/>
                </a:lnTo>
                <a:lnTo>
                  <a:pt x="0" y="1233488"/>
                </a:lnTo>
                <a:close/>
              </a:path>
            </a:pathLst>
          </a:custGeom>
        </p:spPr>
        <p:txBody>
          <a:bodyPr wrap="square" lIns="0" tIns="2700000" rIns="0">
            <a:noAutofit/>
          </a:bodyPr>
          <a:lstStyle>
            <a:lvl1pPr marL="0" indent="0" algn="ctr">
              <a:buFont typeface="Arial" panose="020B0604020202020204" pitchFamily="34" charset="0"/>
              <a:buNone/>
              <a:defRPr/>
            </a:lvl1pPr>
          </a:lstStyle>
          <a:p>
            <a:r>
              <a:rPr lang="sv-SE"/>
              <a:t>Klicka på ikonen för att lägga till en bild</a:t>
            </a:r>
            <a:endParaRPr lang="sv-SE"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1992313" y="6496726"/>
            <a:ext cx="8820149" cy="201405"/>
          </a:xfrm>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4196617231"/>
      </p:ext>
    </p:extLst>
  </p:cSld>
  <p:clrMapOvr>
    <a:masterClrMapping/>
  </p:clrMapOvr>
  <p:transition spd="med">
    <p:fade/>
  </p:transition>
  <p:hf hdr="0" ftr="0" dt="0"/>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45E2A-04D1-49C3-92E6-EA89C76A4F9A}"/>
              </a:ext>
            </a:extLst>
          </p:cNvPr>
          <p:cNvSpPr>
            <a:spLocks noGrp="1"/>
          </p:cNvSpPr>
          <p:nvPr>
            <p:ph type="title"/>
          </p:nvPr>
        </p:nvSpPr>
        <p:spPr/>
        <p:txBody>
          <a:bodyPr/>
          <a:lstStyle/>
          <a:p>
            <a:r>
              <a:rPr lang="sv-SE"/>
              <a:t>Klicka här för att ändra mall för rubrikformat</a:t>
            </a:r>
            <a:endParaRPr lang="en-US"/>
          </a:p>
        </p:txBody>
      </p:sp>
      <p:sp>
        <p:nvSpPr>
          <p:cNvPr id="3" name="Vertical Text Placeholder 2">
            <a:extLst>
              <a:ext uri="{FF2B5EF4-FFF2-40B4-BE49-F238E27FC236}">
                <a16:creationId xmlns:a16="http://schemas.microsoft.com/office/drawing/2014/main" id="{1B4CD2AE-7FCB-4FC6-A49B-3A2FD13DDD9C}"/>
              </a:ext>
            </a:extLst>
          </p:cNvPr>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Date Placeholder 3">
            <a:extLst>
              <a:ext uri="{FF2B5EF4-FFF2-40B4-BE49-F238E27FC236}">
                <a16:creationId xmlns:a16="http://schemas.microsoft.com/office/drawing/2014/main" id="{EF5A3973-B37A-4179-81E3-D6B5E0A83D4E}"/>
              </a:ext>
            </a:extLst>
          </p:cNvPr>
          <p:cNvSpPr>
            <a:spLocks noGrp="1"/>
          </p:cNvSpPr>
          <p:nvPr>
            <p:ph type="dt" sz="half" idx="10"/>
          </p:nvPr>
        </p:nvSpPr>
        <p:spPr/>
        <p:txBody>
          <a:bodyPr/>
          <a:lstStyle/>
          <a:p>
            <a:fld id="{36929192-C798-4552-A0A2-E81981F8410F}" type="datetime1">
              <a:rPr lang="en-US" smtClean="0"/>
              <a:t>1/27/2023</a:t>
            </a:fld>
            <a:endParaRPr lang="en-US" dirty="0"/>
          </a:p>
        </p:txBody>
      </p:sp>
      <p:sp>
        <p:nvSpPr>
          <p:cNvPr id="5" name="Footer Placeholder 4">
            <a:extLst>
              <a:ext uri="{FF2B5EF4-FFF2-40B4-BE49-F238E27FC236}">
                <a16:creationId xmlns:a16="http://schemas.microsoft.com/office/drawing/2014/main" id="{BBA13AD5-0D58-4704-B975-3C79268D56B7}"/>
              </a:ext>
            </a:extLst>
          </p:cNvPr>
          <p:cNvSpPr>
            <a:spLocks noGrp="1"/>
          </p:cNvSpPr>
          <p:nvPr>
            <p:ph type="ftr" sz="quarter" idx="11"/>
          </p:nvPr>
        </p:nvSpPr>
        <p:spPr>
          <a:xfrm>
            <a:off x="2004419" y="6496726"/>
            <a:ext cx="8808043" cy="201405"/>
          </a:xfrm>
        </p:spPr>
        <p:txBody>
          <a:bodyPr/>
          <a:lstStyle/>
          <a:p>
            <a:endParaRPr lang="en-US" dirty="0"/>
          </a:p>
        </p:txBody>
      </p:sp>
      <p:sp>
        <p:nvSpPr>
          <p:cNvPr id="6" name="Slide Number Placeholder 5">
            <a:extLst>
              <a:ext uri="{FF2B5EF4-FFF2-40B4-BE49-F238E27FC236}">
                <a16:creationId xmlns:a16="http://schemas.microsoft.com/office/drawing/2014/main" id="{06050579-FEAE-40E4-AE2C-46CADC2B968F}"/>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1547534632"/>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8741C9-8F15-48BE-81A0-786E3AFAD3A2}"/>
              </a:ext>
            </a:extLst>
          </p:cNvPr>
          <p:cNvSpPr>
            <a:spLocks noGrp="1"/>
          </p:cNvSpPr>
          <p:nvPr>
            <p:ph type="title" orient="vert"/>
          </p:nvPr>
        </p:nvSpPr>
        <p:spPr>
          <a:xfrm>
            <a:off x="8724900" y="365125"/>
            <a:ext cx="2628900" cy="5811838"/>
          </a:xfrm>
        </p:spPr>
        <p:txBody>
          <a:bodyPr vert="eaVert"/>
          <a:lstStyle/>
          <a:p>
            <a:r>
              <a:rPr lang="sv-SE"/>
              <a:t>Klicka här för att ändra mall för rubrikformat</a:t>
            </a:r>
            <a:endParaRPr lang="en-US"/>
          </a:p>
        </p:txBody>
      </p:sp>
      <p:sp>
        <p:nvSpPr>
          <p:cNvPr id="3" name="Vertical Text Placeholder 2">
            <a:extLst>
              <a:ext uri="{FF2B5EF4-FFF2-40B4-BE49-F238E27FC236}">
                <a16:creationId xmlns:a16="http://schemas.microsoft.com/office/drawing/2014/main" id="{ADF78DE1-7661-4A41-A2BB-276B70CD5267}"/>
              </a:ext>
            </a:extLst>
          </p:cNvPr>
          <p:cNvSpPr>
            <a:spLocks noGrp="1"/>
          </p:cNvSpPr>
          <p:nvPr>
            <p:ph type="body" orient="vert" idx="1"/>
          </p:nvPr>
        </p:nvSpPr>
        <p:spPr>
          <a:xfrm>
            <a:off x="838200" y="365125"/>
            <a:ext cx="7734300" cy="5811838"/>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Date Placeholder 3">
            <a:extLst>
              <a:ext uri="{FF2B5EF4-FFF2-40B4-BE49-F238E27FC236}">
                <a16:creationId xmlns:a16="http://schemas.microsoft.com/office/drawing/2014/main" id="{CBDB20A9-9DE4-4B66-A863-EE263DD3DB7C}"/>
              </a:ext>
            </a:extLst>
          </p:cNvPr>
          <p:cNvSpPr>
            <a:spLocks noGrp="1"/>
          </p:cNvSpPr>
          <p:nvPr>
            <p:ph type="dt" sz="half" idx="10"/>
          </p:nvPr>
        </p:nvSpPr>
        <p:spPr/>
        <p:txBody>
          <a:bodyPr/>
          <a:lstStyle/>
          <a:p>
            <a:fld id="{7E2B1A7A-EBEF-40E0-A2CF-E8EE542CF0F7}" type="datetime1">
              <a:rPr lang="en-US" smtClean="0"/>
              <a:t>1/27/2023</a:t>
            </a:fld>
            <a:endParaRPr lang="en-US" dirty="0"/>
          </a:p>
        </p:txBody>
      </p:sp>
      <p:sp>
        <p:nvSpPr>
          <p:cNvPr id="5" name="Footer Placeholder 4">
            <a:extLst>
              <a:ext uri="{FF2B5EF4-FFF2-40B4-BE49-F238E27FC236}">
                <a16:creationId xmlns:a16="http://schemas.microsoft.com/office/drawing/2014/main" id="{496A1952-E37C-4B5C-A608-1C91E835348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E5AC5A-A209-4195-AA24-019814AAD89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2427054726"/>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 Byt till korrekt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447408"/>
      </p:ext>
    </p:extLst>
  </p:cSld>
  <p:clrMapOvr>
    <a:masterClrMapping/>
  </p:clrMapOvr>
  <p:transition spd="med">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endParaRPr lang="en-GB"/>
          </a:p>
        </p:txBody>
      </p:sp>
      <p:sp>
        <p:nvSpPr>
          <p:cNvPr id="3" name="Platshållare för innehåll 2"/>
          <p:cNvSpPr>
            <a:spLocks noGrp="1"/>
          </p:cNvSpPr>
          <p:nvPr>
            <p:ph idx="1"/>
          </p:nvPr>
        </p:nvSpPr>
        <p:spPr>
          <a:xfrm>
            <a:off x="5183188" y="1272209"/>
            <a:ext cx="6172200" cy="458884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GB"/>
          </a:p>
        </p:txBody>
      </p:sp>
      <p:sp>
        <p:nvSpPr>
          <p:cNvPr id="4" name="Platshållare för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Tree>
    <p:extLst>
      <p:ext uri="{BB962C8B-B14F-4D97-AF65-F5344CB8AC3E}">
        <p14:creationId xmlns:p14="http://schemas.microsoft.com/office/powerpoint/2010/main" val="5171364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pic>
        <p:nvPicPr>
          <p:cNvPr id="10" name="Bildobjekt 9"/>
          <p:cNvPicPr>
            <a:picLocks noChangeAspect="1"/>
          </p:cNvPicPr>
          <p:nvPr userDrawn="1"/>
        </p:nvPicPr>
        <p:blipFill rotWithShape="1">
          <a:blip r:embed="rId2">
            <a:extLst>
              <a:ext uri="{28A0092B-C50C-407E-A947-70E740481C1C}">
                <a14:useLocalDpi xmlns:a14="http://schemas.microsoft.com/office/drawing/2010/main" val="0"/>
              </a:ext>
            </a:extLst>
          </a:blip>
          <a:srcRect t="2911"/>
          <a:stretch/>
        </p:blipFill>
        <p:spPr>
          <a:xfrm>
            <a:off x="0" y="0"/>
            <a:ext cx="12191999" cy="4616450"/>
          </a:xfrm>
          <a:prstGeom prst="rect">
            <a:avLst/>
          </a:prstGeom>
        </p:spPr>
      </p:pic>
      <p:sp>
        <p:nvSpPr>
          <p:cNvPr id="7" name="Rektangel 6">
            <a:extLst>
              <a:ext uri="{FF2B5EF4-FFF2-40B4-BE49-F238E27FC236}">
                <a16:creationId xmlns:a16="http://schemas.microsoft.com/office/drawing/2014/main" id="{02655C08-7313-4CF0-95E3-9ECCF655E9CD}"/>
              </a:ext>
            </a:extLst>
          </p:cNvPr>
          <p:cNvSpPr/>
          <p:nvPr/>
        </p:nvSpPr>
        <p:spPr bwMode="gray">
          <a:xfrm>
            <a:off x="0" y="4616450"/>
            <a:ext cx="9953624" cy="2241551"/>
          </a:xfrm>
          <a:prstGeom prst="rect">
            <a:avLst/>
          </a:prstGeom>
          <a:solidFill>
            <a:schemeClr val="accent2"/>
          </a:solidFill>
        </p:spPr>
        <p:txBody>
          <a:bodyPr vert="horz" lIns="72000" tIns="0" rIns="72000" bIns="0" rtlCol="0" anchor="ctr" anchorCtr="1">
            <a:noAutofit/>
          </a:bodyPr>
          <a:lstStyle/>
          <a:p>
            <a:pPr marL="0" indent="0" algn="l">
              <a:lnSpc>
                <a:spcPct val="90000"/>
              </a:lnSpc>
              <a:spcBef>
                <a:spcPts val="1200"/>
              </a:spcBef>
              <a:buFont typeface="Arial" panose="020B0604020202020204" pitchFamily="34" charset="0"/>
              <a:buNone/>
            </a:pPr>
            <a:endParaRPr lang="sv-SE" sz="1800" dirty="0">
              <a:solidFill>
                <a:schemeClr val="bg1"/>
              </a:solidFill>
            </a:endParaRPr>
          </a:p>
        </p:txBody>
      </p:sp>
      <p:sp>
        <p:nvSpPr>
          <p:cNvPr id="2" name="Title 1">
            <a:extLst>
              <a:ext uri="{FF2B5EF4-FFF2-40B4-BE49-F238E27FC236}">
                <a16:creationId xmlns:a16="http://schemas.microsoft.com/office/drawing/2014/main" id="{89C336C7-1062-4755-9F14-88CCB31D6348}"/>
              </a:ext>
            </a:extLst>
          </p:cNvPr>
          <p:cNvSpPr>
            <a:spLocks noGrp="1"/>
          </p:cNvSpPr>
          <p:nvPr>
            <p:ph type="ctrTitle"/>
          </p:nvPr>
        </p:nvSpPr>
        <p:spPr>
          <a:xfrm>
            <a:off x="695325" y="5023813"/>
            <a:ext cx="8569326" cy="997196"/>
          </a:xfrm>
        </p:spPr>
        <p:txBody>
          <a:bodyPr anchor="b"/>
          <a:lstStyle>
            <a:lvl1pPr algn="l">
              <a:defRPr sz="3600">
                <a:solidFill>
                  <a:schemeClr val="bg1"/>
                </a:solidFill>
              </a:defRPr>
            </a:lvl1pPr>
          </a:lstStyle>
          <a:p>
            <a:r>
              <a:rPr lang="sv-SE"/>
              <a:t>Klicka här för att ändra mall för rubrikformat</a:t>
            </a:r>
            <a:endParaRPr lang="en-US" dirty="0"/>
          </a:p>
        </p:txBody>
      </p:sp>
      <p:sp>
        <p:nvSpPr>
          <p:cNvPr id="3" name="Subtitle 2">
            <a:extLst>
              <a:ext uri="{FF2B5EF4-FFF2-40B4-BE49-F238E27FC236}">
                <a16:creationId xmlns:a16="http://schemas.microsoft.com/office/drawing/2014/main" id="{2B189DC8-C783-4EFF-9C84-0B64C266971C}"/>
              </a:ext>
            </a:extLst>
          </p:cNvPr>
          <p:cNvSpPr>
            <a:spLocks noGrp="1"/>
          </p:cNvSpPr>
          <p:nvPr>
            <p:ph type="subTitle" idx="1"/>
          </p:nvPr>
        </p:nvSpPr>
        <p:spPr>
          <a:xfrm>
            <a:off x="695325" y="6062284"/>
            <a:ext cx="8569326" cy="67901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US" dirty="0"/>
          </a:p>
        </p:txBody>
      </p:sp>
      <p:sp>
        <p:nvSpPr>
          <p:cNvPr id="4" name="Date Placeholder 3">
            <a:extLst>
              <a:ext uri="{FF2B5EF4-FFF2-40B4-BE49-F238E27FC236}">
                <a16:creationId xmlns:a16="http://schemas.microsoft.com/office/drawing/2014/main" id="{3568B1B7-6127-4A3A-AE69-CDB2CF0EA918}"/>
              </a:ext>
            </a:extLst>
          </p:cNvPr>
          <p:cNvSpPr>
            <a:spLocks noGrp="1"/>
          </p:cNvSpPr>
          <p:nvPr>
            <p:ph type="dt" sz="half" idx="10"/>
          </p:nvPr>
        </p:nvSpPr>
        <p:spPr/>
        <p:txBody>
          <a:bodyPr/>
          <a:lstStyle>
            <a:lvl1pPr>
              <a:defRPr>
                <a:solidFill>
                  <a:schemeClr val="bg1">
                    <a:alpha val="0"/>
                  </a:schemeClr>
                </a:solidFill>
              </a:defRPr>
            </a:lvl1pPr>
          </a:lstStyle>
          <a:p>
            <a:fld id="{FC35CD55-9B66-4DEB-8215-BD11DEF309FA}" type="datetime1">
              <a:rPr lang="en-US" smtClean="0"/>
              <a:pPr/>
              <a:t>1/27/2023</a:t>
            </a:fld>
            <a:endParaRPr lang="en-US" dirty="0"/>
          </a:p>
        </p:txBody>
      </p:sp>
      <p:sp>
        <p:nvSpPr>
          <p:cNvPr id="5" name="Footer Placeholder 4">
            <a:extLst>
              <a:ext uri="{FF2B5EF4-FFF2-40B4-BE49-F238E27FC236}">
                <a16:creationId xmlns:a16="http://schemas.microsoft.com/office/drawing/2014/main" id="{A8692556-079F-4C8E-80C6-6810801640FA}"/>
              </a:ext>
            </a:extLst>
          </p:cNvPr>
          <p:cNvSpPr>
            <a:spLocks noGrp="1"/>
          </p:cNvSpPr>
          <p:nvPr>
            <p:ph type="ftr" sz="quarter" idx="11"/>
          </p:nvPr>
        </p:nvSpPr>
        <p:spPr>
          <a:xfrm>
            <a:off x="1992314" y="6496726"/>
            <a:ext cx="7272338" cy="201405"/>
          </a:xfrm>
        </p:spPr>
        <p:txBody>
          <a:bodyPr/>
          <a:lstStyle>
            <a:lvl1pPr>
              <a:defRPr>
                <a:solidFill>
                  <a:schemeClr val="bg1">
                    <a:alpha val="0"/>
                  </a:schemeClr>
                </a:solidFill>
              </a:defRPr>
            </a:lvl1pPr>
          </a:lstStyle>
          <a:p>
            <a:endParaRPr lang="en-US" dirty="0"/>
          </a:p>
        </p:txBody>
      </p:sp>
      <p:sp>
        <p:nvSpPr>
          <p:cNvPr id="6" name="Slide Number Placeholder 5">
            <a:extLst>
              <a:ext uri="{FF2B5EF4-FFF2-40B4-BE49-F238E27FC236}">
                <a16:creationId xmlns:a16="http://schemas.microsoft.com/office/drawing/2014/main" id="{4B35DEDC-B921-441F-96A9-AF609E67218C}"/>
              </a:ext>
            </a:extLst>
          </p:cNvPr>
          <p:cNvSpPr>
            <a:spLocks noGrp="1"/>
          </p:cNvSpPr>
          <p:nvPr>
            <p:ph type="sldNum" sz="quarter" idx="12"/>
          </p:nvPr>
        </p:nvSpPr>
        <p:spPr/>
        <p:txBody>
          <a:bodyPr/>
          <a:lstStyle>
            <a:lvl1pPr>
              <a:defRPr>
                <a:solidFill>
                  <a:schemeClr val="bg1">
                    <a:alpha val="0"/>
                  </a:schemeClr>
                </a:solidFill>
              </a:defRPr>
            </a:lvl1pPr>
          </a:lstStyle>
          <a:p>
            <a:fld id="{0EE4F9DF-443B-4423-836D-F323506610C5}" type="slidenum">
              <a:rPr lang="en-US" smtClean="0"/>
              <a:pPr/>
              <a:t>‹#›</a:t>
            </a:fld>
            <a:endParaRPr lang="en-US" dirty="0"/>
          </a:p>
        </p:txBody>
      </p:sp>
      <p:sp>
        <p:nvSpPr>
          <p:cNvPr id="21" name="Rektangel 20">
            <a:extLst>
              <a:ext uri="{FF2B5EF4-FFF2-40B4-BE49-F238E27FC236}">
                <a16:creationId xmlns:a16="http://schemas.microsoft.com/office/drawing/2014/main" id="{CD57B1F3-195C-483D-B86A-ABAAD660ECA4}"/>
              </a:ext>
            </a:extLst>
          </p:cNvPr>
          <p:cNvSpPr/>
          <p:nvPr/>
        </p:nvSpPr>
        <p:spPr bwMode="gray">
          <a:xfrm>
            <a:off x="9953624" y="4616450"/>
            <a:ext cx="2238376" cy="2241551"/>
          </a:xfrm>
          <a:prstGeom prst="rect">
            <a:avLst/>
          </a:prstGeom>
          <a:solidFill>
            <a:srgbClr val="CD9BD7"/>
          </a:solidFill>
        </p:spPr>
        <p:txBody>
          <a:bodyPr vert="horz" lIns="72000" tIns="0" rIns="72000" bIns="0" rtlCol="0" anchor="ctr" anchorCtr="1">
            <a:noAutofit/>
          </a:bodyPr>
          <a:lstStyle/>
          <a:p>
            <a:pPr marL="0" indent="0" algn="l">
              <a:lnSpc>
                <a:spcPct val="90000"/>
              </a:lnSpc>
              <a:spcBef>
                <a:spcPts val="1200"/>
              </a:spcBef>
              <a:buFont typeface="Arial" panose="020B0604020202020204" pitchFamily="34" charset="0"/>
              <a:buNone/>
            </a:pPr>
            <a:endParaRPr lang="en-US" sz="1800" dirty="0">
              <a:solidFill>
                <a:schemeClr val="bg1"/>
              </a:solidFill>
            </a:endParaRPr>
          </a:p>
        </p:txBody>
      </p:sp>
      <p:grpSp>
        <p:nvGrpSpPr>
          <p:cNvPr id="25" name="Grupp 24">
            <a:extLst>
              <a:ext uri="{FF2B5EF4-FFF2-40B4-BE49-F238E27FC236}">
                <a16:creationId xmlns:a16="http://schemas.microsoft.com/office/drawing/2014/main" id="{218B9246-3BEA-4186-8883-F492644FDA87}"/>
              </a:ext>
            </a:extLst>
          </p:cNvPr>
          <p:cNvGrpSpPr>
            <a:grpSpLocks noChangeAspect="1"/>
          </p:cNvGrpSpPr>
          <p:nvPr/>
        </p:nvGrpSpPr>
        <p:grpSpPr>
          <a:xfrm>
            <a:off x="10415588" y="5504212"/>
            <a:ext cx="1325847" cy="472726"/>
            <a:chOff x="11033177" y="6254090"/>
            <a:chExt cx="868324" cy="309598"/>
          </a:xfrm>
          <a:solidFill>
            <a:srgbClr val="FFFFFF"/>
          </a:solidFill>
        </p:grpSpPr>
        <p:sp>
          <p:nvSpPr>
            <p:cNvPr id="26" name="Freeform 5">
              <a:extLst>
                <a:ext uri="{FF2B5EF4-FFF2-40B4-BE49-F238E27FC236}">
                  <a16:creationId xmlns:a16="http://schemas.microsoft.com/office/drawing/2014/main" id="{DCE39D8D-4CED-4810-8303-A9DAC2FA611C}"/>
                </a:ext>
              </a:extLst>
            </p:cNvPr>
            <p:cNvSpPr>
              <a:spLocks/>
            </p:cNvSpPr>
            <p:nvPr/>
          </p:nvSpPr>
          <p:spPr bwMode="auto">
            <a:xfrm>
              <a:off x="11830386" y="6254090"/>
              <a:ext cx="71115" cy="71681"/>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27" name="Rectangle 6">
              <a:extLst>
                <a:ext uri="{FF2B5EF4-FFF2-40B4-BE49-F238E27FC236}">
                  <a16:creationId xmlns:a16="http://schemas.microsoft.com/office/drawing/2014/main" id="{F0A8ABBD-E518-4A47-AC2E-66DCDB6ED7FD}"/>
                </a:ext>
              </a:extLst>
            </p:cNvPr>
            <p:cNvSpPr>
              <a:spLocks noChangeArrowheads="1"/>
            </p:cNvSpPr>
            <p:nvPr/>
          </p:nvSpPr>
          <p:spPr bwMode="auto">
            <a:xfrm>
              <a:off x="11836841" y="6347173"/>
              <a:ext cx="58205" cy="2128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28" name="Rectangle 7">
              <a:extLst>
                <a:ext uri="{FF2B5EF4-FFF2-40B4-BE49-F238E27FC236}">
                  <a16:creationId xmlns:a16="http://schemas.microsoft.com/office/drawing/2014/main" id="{6478CED4-942A-46C8-B4AB-EF9CE0DCC17C}"/>
                </a:ext>
              </a:extLst>
            </p:cNvPr>
            <p:cNvSpPr>
              <a:spLocks noChangeArrowheads="1"/>
            </p:cNvSpPr>
            <p:nvPr/>
          </p:nvSpPr>
          <p:spPr bwMode="auto">
            <a:xfrm>
              <a:off x="11301895" y="6262130"/>
              <a:ext cx="58319" cy="2979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29" name="Frihandsfigur: Form 28">
              <a:extLst>
                <a:ext uri="{FF2B5EF4-FFF2-40B4-BE49-F238E27FC236}">
                  <a16:creationId xmlns:a16="http://schemas.microsoft.com/office/drawing/2014/main" id="{B6FDB435-9447-4A0E-8453-5D7014288D9D}"/>
                </a:ext>
              </a:extLst>
            </p:cNvPr>
            <p:cNvSpPr>
              <a:spLocks/>
            </p:cNvSpPr>
            <p:nvPr/>
          </p:nvSpPr>
          <p:spPr bwMode="auto">
            <a:xfrm>
              <a:off x="11033177" y="6343550"/>
              <a:ext cx="219799" cy="220138"/>
            </a:xfrm>
            <a:custGeom>
              <a:avLst/>
              <a:gdLst>
                <a:gd name="connsiteX0" fmla="*/ 109873 w 219799"/>
                <a:gd name="connsiteY0" fmla="*/ 53789 h 220138"/>
                <a:gd name="connsiteX1" fmla="*/ 70186 w 219799"/>
                <a:gd name="connsiteY1" fmla="*/ 70294 h 220138"/>
                <a:gd name="connsiteX2" fmla="*/ 53789 w 219799"/>
                <a:gd name="connsiteY2" fmla="*/ 110070 h 220138"/>
                <a:gd name="connsiteX3" fmla="*/ 70186 w 219799"/>
                <a:gd name="connsiteY3" fmla="*/ 149828 h 220138"/>
                <a:gd name="connsiteX4" fmla="*/ 109873 w 219799"/>
                <a:gd name="connsiteY4" fmla="*/ 166350 h 220138"/>
                <a:gd name="connsiteX5" fmla="*/ 149631 w 219799"/>
                <a:gd name="connsiteY5" fmla="*/ 149828 h 220138"/>
                <a:gd name="connsiteX6" fmla="*/ 166010 w 219799"/>
                <a:gd name="connsiteY6" fmla="*/ 110070 h 220138"/>
                <a:gd name="connsiteX7" fmla="*/ 149631 w 219799"/>
                <a:gd name="connsiteY7" fmla="*/ 70294 h 220138"/>
                <a:gd name="connsiteX8" fmla="*/ 109873 w 219799"/>
                <a:gd name="connsiteY8" fmla="*/ 53789 h 220138"/>
                <a:gd name="connsiteX9" fmla="*/ 109855 w 219799"/>
                <a:gd name="connsiteY9" fmla="*/ 0 h 220138"/>
                <a:gd name="connsiteX10" fmla="*/ 165963 w 219799"/>
                <a:gd name="connsiteY10" fmla="*/ 15191 h 220138"/>
                <a:gd name="connsiteX11" fmla="*/ 165963 w 219799"/>
                <a:gd name="connsiteY11" fmla="*/ 3522 h 220138"/>
                <a:gd name="connsiteX12" fmla="*/ 219799 w 219799"/>
                <a:gd name="connsiteY12" fmla="*/ 3522 h 220138"/>
                <a:gd name="connsiteX13" fmla="*/ 219799 w 219799"/>
                <a:gd name="connsiteY13" fmla="*/ 216225 h 220138"/>
                <a:gd name="connsiteX14" fmla="*/ 165963 w 219799"/>
                <a:gd name="connsiteY14" fmla="*/ 216225 h 220138"/>
                <a:gd name="connsiteX15" fmla="*/ 165963 w 219799"/>
                <a:gd name="connsiteY15" fmla="*/ 204948 h 220138"/>
                <a:gd name="connsiteX16" fmla="*/ 110832 w 219799"/>
                <a:gd name="connsiteY16" fmla="*/ 220138 h 220138"/>
                <a:gd name="connsiteX17" fmla="*/ 109145 w 219799"/>
                <a:gd name="connsiteY17" fmla="*/ 220138 h 220138"/>
                <a:gd name="connsiteX18" fmla="*/ 32209 w 219799"/>
                <a:gd name="connsiteY18" fmla="*/ 187907 h 220138"/>
                <a:gd name="connsiteX19" fmla="*/ 0 w 219799"/>
                <a:gd name="connsiteY19" fmla="*/ 112204 h 220138"/>
                <a:gd name="connsiteX20" fmla="*/ 0 w 219799"/>
                <a:gd name="connsiteY20" fmla="*/ 107935 h 220138"/>
                <a:gd name="connsiteX21" fmla="*/ 32209 w 219799"/>
                <a:gd name="connsiteY21" fmla="*/ 32213 h 220138"/>
                <a:gd name="connsiteX22" fmla="*/ 109855 w 219799"/>
                <a:gd name="connsiteY22" fmla="*/ 0 h 2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9" h="220138">
                  <a:moveTo>
                    <a:pt x="109873" y="53789"/>
                  </a:moveTo>
                  <a:cubicBezTo>
                    <a:pt x="94400" y="53789"/>
                    <a:pt x="80383" y="60074"/>
                    <a:pt x="70186" y="70294"/>
                  </a:cubicBezTo>
                  <a:cubicBezTo>
                    <a:pt x="60078" y="80425"/>
                    <a:pt x="53789" y="94473"/>
                    <a:pt x="53789" y="110070"/>
                  </a:cubicBezTo>
                  <a:cubicBezTo>
                    <a:pt x="53789" y="125578"/>
                    <a:pt x="60078" y="139625"/>
                    <a:pt x="70186" y="149828"/>
                  </a:cubicBezTo>
                  <a:cubicBezTo>
                    <a:pt x="80383" y="160047"/>
                    <a:pt x="94400" y="166350"/>
                    <a:pt x="109873" y="166350"/>
                  </a:cubicBezTo>
                  <a:cubicBezTo>
                    <a:pt x="125417" y="166350"/>
                    <a:pt x="139434" y="160047"/>
                    <a:pt x="149631" y="149828"/>
                  </a:cubicBezTo>
                  <a:cubicBezTo>
                    <a:pt x="159739" y="139625"/>
                    <a:pt x="166010" y="125578"/>
                    <a:pt x="166010" y="110070"/>
                  </a:cubicBezTo>
                  <a:cubicBezTo>
                    <a:pt x="166010" y="94473"/>
                    <a:pt x="159739" y="80425"/>
                    <a:pt x="149631" y="70294"/>
                  </a:cubicBezTo>
                  <a:cubicBezTo>
                    <a:pt x="139434" y="60074"/>
                    <a:pt x="125417" y="53789"/>
                    <a:pt x="109873" y="53789"/>
                  </a:cubicBezTo>
                  <a:close/>
                  <a:moveTo>
                    <a:pt x="109855" y="0"/>
                  </a:moveTo>
                  <a:cubicBezTo>
                    <a:pt x="130683" y="0"/>
                    <a:pt x="149433" y="5052"/>
                    <a:pt x="165963" y="15191"/>
                  </a:cubicBezTo>
                  <a:lnTo>
                    <a:pt x="165963" y="3522"/>
                  </a:lnTo>
                  <a:lnTo>
                    <a:pt x="219799" y="3522"/>
                  </a:lnTo>
                  <a:lnTo>
                    <a:pt x="219799" y="216225"/>
                  </a:lnTo>
                  <a:lnTo>
                    <a:pt x="165963" y="216225"/>
                  </a:lnTo>
                  <a:lnTo>
                    <a:pt x="165963" y="204948"/>
                  </a:lnTo>
                  <a:cubicBezTo>
                    <a:pt x="149699" y="214909"/>
                    <a:pt x="131269" y="219978"/>
                    <a:pt x="110832" y="220138"/>
                  </a:cubicBezTo>
                  <a:lnTo>
                    <a:pt x="109145" y="220138"/>
                  </a:lnTo>
                  <a:cubicBezTo>
                    <a:pt x="79120" y="219960"/>
                    <a:pt x="53480" y="209235"/>
                    <a:pt x="32209" y="187907"/>
                  </a:cubicBezTo>
                  <a:cubicBezTo>
                    <a:pt x="11204" y="166865"/>
                    <a:pt x="497" y="141660"/>
                    <a:pt x="0" y="112204"/>
                  </a:cubicBezTo>
                  <a:lnTo>
                    <a:pt x="0" y="107935"/>
                  </a:lnTo>
                  <a:cubicBezTo>
                    <a:pt x="497" y="78408"/>
                    <a:pt x="11204" y="53185"/>
                    <a:pt x="32209" y="32213"/>
                  </a:cubicBezTo>
                  <a:cubicBezTo>
                    <a:pt x="53658" y="10744"/>
                    <a:pt x="79528" y="0"/>
                    <a:pt x="1098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32" name="Freeform 10">
              <a:extLst>
                <a:ext uri="{FF2B5EF4-FFF2-40B4-BE49-F238E27FC236}">
                  <a16:creationId xmlns:a16="http://schemas.microsoft.com/office/drawing/2014/main" id="{1189BC6C-3127-4B07-BEE5-06A7161937B3}"/>
                </a:ext>
              </a:extLst>
            </p:cNvPr>
            <p:cNvSpPr>
              <a:spLocks/>
            </p:cNvSpPr>
            <p:nvPr/>
          </p:nvSpPr>
          <p:spPr bwMode="auto">
            <a:xfrm>
              <a:off x="11409360" y="6343550"/>
              <a:ext cx="385809" cy="216515"/>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grpSp>
    </p:spTree>
    <p:extLst>
      <p:ext uri="{BB962C8B-B14F-4D97-AF65-F5344CB8AC3E}">
        <p14:creationId xmlns:p14="http://schemas.microsoft.com/office/powerpoint/2010/main" val="1763364842"/>
      </p:ext>
    </p:extLst>
  </p:cSld>
  <p:clrMapOvr>
    <a:masterClrMapping/>
  </p:clrMapOvr>
  <p:transition spd="med">
    <p:fade/>
  </p:transition>
  <p:extLst>
    <p:ext uri="{DCECCB84-F9BA-43D5-87BE-67443E8EF086}">
      <p15:sldGuideLst xmlns:p15="http://schemas.microsoft.com/office/powerpoint/2012/main">
        <p15:guide id="5" orient="horz" pos="290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Rubrikbild, eget foto">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02655C08-7313-4CF0-95E3-9ECCF655E9CD}"/>
              </a:ext>
            </a:extLst>
          </p:cNvPr>
          <p:cNvSpPr/>
          <p:nvPr/>
        </p:nvSpPr>
        <p:spPr bwMode="gray">
          <a:xfrm>
            <a:off x="0" y="4616450"/>
            <a:ext cx="9953624" cy="2241551"/>
          </a:xfrm>
          <a:prstGeom prst="rect">
            <a:avLst/>
          </a:prstGeom>
          <a:solidFill>
            <a:schemeClr val="accent2"/>
          </a:solidFill>
        </p:spPr>
        <p:txBody>
          <a:bodyPr vert="horz" lIns="72000" tIns="0" rIns="72000" bIns="0" rtlCol="0" anchor="ctr" anchorCtr="1">
            <a:noAutofit/>
          </a:bodyPr>
          <a:lstStyle/>
          <a:p>
            <a:pPr marL="0" indent="0" algn="l">
              <a:lnSpc>
                <a:spcPct val="90000"/>
              </a:lnSpc>
              <a:spcBef>
                <a:spcPts val="1200"/>
              </a:spcBef>
              <a:buFont typeface="Arial" panose="020B0604020202020204" pitchFamily="34" charset="0"/>
              <a:buNone/>
            </a:pPr>
            <a:endParaRPr lang="sv-SE" sz="1800" dirty="0">
              <a:solidFill>
                <a:schemeClr val="bg1"/>
              </a:solidFill>
            </a:endParaRPr>
          </a:p>
        </p:txBody>
      </p:sp>
      <p:sp>
        <p:nvSpPr>
          <p:cNvPr id="2" name="Title 1">
            <a:extLst>
              <a:ext uri="{FF2B5EF4-FFF2-40B4-BE49-F238E27FC236}">
                <a16:creationId xmlns:a16="http://schemas.microsoft.com/office/drawing/2014/main" id="{89C336C7-1062-4755-9F14-88CCB31D6348}"/>
              </a:ext>
            </a:extLst>
          </p:cNvPr>
          <p:cNvSpPr>
            <a:spLocks noGrp="1"/>
          </p:cNvSpPr>
          <p:nvPr>
            <p:ph type="ctrTitle"/>
          </p:nvPr>
        </p:nvSpPr>
        <p:spPr>
          <a:xfrm>
            <a:off x="695325" y="5023813"/>
            <a:ext cx="8569326" cy="997196"/>
          </a:xfrm>
        </p:spPr>
        <p:txBody>
          <a:bodyPr anchor="b"/>
          <a:lstStyle>
            <a:lvl1pPr algn="l">
              <a:defRPr sz="3600">
                <a:solidFill>
                  <a:schemeClr val="bg1"/>
                </a:solidFill>
              </a:defRPr>
            </a:lvl1pPr>
          </a:lstStyle>
          <a:p>
            <a:r>
              <a:rPr lang="sv-SE"/>
              <a:t>Klicka här för att ändra mall för rubrikformat</a:t>
            </a:r>
            <a:endParaRPr lang="en-US" dirty="0"/>
          </a:p>
        </p:txBody>
      </p:sp>
      <p:sp>
        <p:nvSpPr>
          <p:cNvPr id="3" name="Subtitle 2">
            <a:extLst>
              <a:ext uri="{FF2B5EF4-FFF2-40B4-BE49-F238E27FC236}">
                <a16:creationId xmlns:a16="http://schemas.microsoft.com/office/drawing/2014/main" id="{2B189DC8-C783-4EFF-9C84-0B64C266971C}"/>
              </a:ext>
            </a:extLst>
          </p:cNvPr>
          <p:cNvSpPr>
            <a:spLocks noGrp="1"/>
          </p:cNvSpPr>
          <p:nvPr>
            <p:ph type="subTitle" idx="1"/>
          </p:nvPr>
        </p:nvSpPr>
        <p:spPr>
          <a:xfrm>
            <a:off x="695325" y="6062284"/>
            <a:ext cx="8569326" cy="67901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US" dirty="0"/>
          </a:p>
        </p:txBody>
      </p:sp>
      <p:sp>
        <p:nvSpPr>
          <p:cNvPr id="4" name="Date Placeholder 3">
            <a:extLst>
              <a:ext uri="{FF2B5EF4-FFF2-40B4-BE49-F238E27FC236}">
                <a16:creationId xmlns:a16="http://schemas.microsoft.com/office/drawing/2014/main" id="{3568B1B7-6127-4A3A-AE69-CDB2CF0EA918}"/>
              </a:ext>
            </a:extLst>
          </p:cNvPr>
          <p:cNvSpPr>
            <a:spLocks noGrp="1"/>
          </p:cNvSpPr>
          <p:nvPr>
            <p:ph type="dt" sz="half" idx="10"/>
          </p:nvPr>
        </p:nvSpPr>
        <p:spPr/>
        <p:txBody>
          <a:bodyPr/>
          <a:lstStyle>
            <a:lvl1pPr>
              <a:defRPr>
                <a:solidFill>
                  <a:schemeClr val="bg1">
                    <a:alpha val="0"/>
                  </a:schemeClr>
                </a:solidFill>
              </a:defRPr>
            </a:lvl1p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A8692556-079F-4C8E-80C6-6810801640FA}"/>
              </a:ext>
            </a:extLst>
          </p:cNvPr>
          <p:cNvSpPr>
            <a:spLocks noGrp="1"/>
          </p:cNvSpPr>
          <p:nvPr>
            <p:ph type="ftr" sz="quarter" idx="11"/>
          </p:nvPr>
        </p:nvSpPr>
        <p:spPr>
          <a:xfrm>
            <a:off x="1992314" y="6496726"/>
            <a:ext cx="7272338" cy="201405"/>
          </a:xfrm>
        </p:spPr>
        <p:txBody>
          <a:bodyPr/>
          <a:lstStyle>
            <a:lvl1pPr>
              <a:defRPr>
                <a:solidFill>
                  <a:schemeClr val="bg1">
                    <a:alpha val="0"/>
                  </a:schemeClr>
                </a:solidFill>
              </a:defRPr>
            </a:lvl1pPr>
          </a:lstStyle>
          <a:p>
            <a:endParaRPr lang="en-US" dirty="0"/>
          </a:p>
        </p:txBody>
      </p:sp>
      <p:sp>
        <p:nvSpPr>
          <p:cNvPr id="6" name="Slide Number Placeholder 5">
            <a:extLst>
              <a:ext uri="{FF2B5EF4-FFF2-40B4-BE49-F238E27FC236}">
                <a16:creationId xmlns:a16="http://schemas.microsoft.com/office/drawing/2014/main" id="{4B35DEDC-B921-441F-96A9-AF609E67218C}"/>
              </a:ext>
            </a:extLst>
          </p:cNvPr>
          <p:cNvSpPr>
            <a:spLocks noGrp="1"/>
          </p:cNvSpPr>
          <p:nvPr>
            <p:ph type="sldNum" sz="quarter" idx="12"/>
          </p:nvPr>
        </p:nvSpPr>
        <p:spPr/>
        <p:txBody>
          <a:bodyPr/>
          <a:lstStyle>
            <a:lvl1pPr>
              <a:defRPr>
                <a:solidFill>
                  <a:schemeClr val="bg1">
                    <a:alpha val="0"/>
                  </a:schemeClr>
                </a:solidFill>
              </a:defRPr>
            </a:lvl1pPr>
          </a:lstStyle>
          <a:p>
            <a:fld id="{0EE4F9DF-443B-4423-836D-F323506610C5}" type="slidenum">
              <a:rPr lang="en-US" smtClean="0"/>
              <a:pPr/>
              <a:t>‹#›</a:t>
            </a:fld>
            <a:endParaRPr lang="en-US" dirty="0"/>
          </a:p>
        </p:txBody>
      </p:sp>
      <p:sp>
        <p:nvSpPr>
          <p:cNvPr id="21" name="Rektangel 20">
            <a:extLst>
              <a:ext uri="{FF2B5EF4-FFF2-40B4-BE49-F238E27FC236}">
                <a16:creationId xmlns:a16="http://schemas.microsoft.com/office/drawing/2014/main" id="{CD57B1F3-195C-483D-B86A-ABAAD660ECA4}"/>
              </a:ext>
            </a:extLst>
          </p:cNvPr>
          <p:cNvSpPr/>
          <p:nvPr/>
        </p:nvSpPr>
        <p:spPr bwMode="gray">
          <a:xfrm>
            <a:off x="9953624" y="4616450"/>
            <a:ext cx="2238376" cy="2241551"/>
          </a:xfrm>
          <a:prstGeom prst="rect">
            <a:avLst/>
          </a:prstGeom>
          <a:solidFill>
            <a:srgbClr val="CD9BD7"/>
          </a:solidFill>
        </p:spPr>
        <p:txBody>
          <a:bodyPr vert="horz" lIns="72000" tIns="0" rIns="72000" bIns="0" rtlCol="0" anchor="ctr" anchorCtr="1">
            <a:noAutofit/>
          </a:bodyPr>
          <a:lstStyle/>
          <a:p>
            <a:pPr marL="0" indent="0" algn="l">
              <a:lnSpc>
                <a:spcPct val="90000"/>
              </a:lnSpc>
              <a:spcBef>
                <a:spcPts val="1200"/>
              </a:spcBef>
              <a:buFont typeface="Arial" panose="020B0604020202020204" pitchFamily="34" charset="0"/>
              <a:buNone/>
            </a:pPr>
            <a:endParaRPr lang="en-US" sz="1800" dirty="0">
              <a:solidFill>
                <a:schemeClr val="bg1"/>
              </a:solidFill>
            </a:endParaRPr>
          </a:p>
        </p:txBody>
      </p:sp>
      <p:sp>
        <p:nvSpPr>
          <p:cNvPr id="14" name="Platshållare för bild 13">
            <a:extLst>
              <a:ext uri="{FF2B5EF4-FFF2-40B4-BE49-F238E27FC236}">
                <a16:creationId xmlns:a16="http://schemas.microsoft.com/office/drawing/2014/main" id="{95A97123-0A79-4952-8D0B-51812424A147}"/>
              </a:ext>
            </a:extLst>
          </p:cNvPr>
          <p:cNvSpPr>
            <a:spLocks noGrp="1"/>
          </p:cNvSpPr>
          <p:nvPr>
            <p:ph type="pic" sz="quarter" idx="13"/>
          </p:nvPr>
        </p:nvSpPr>
        <p:spPr>
          <a:xfrm>
            <a:off x="0" y="0"/>
            <a:ext cx="12192000" cy="4616450"/>
          </a:xfrm>
        </p:spPr>
        <p:txBody>
          <a:bodyPr lIns="0" tIns="1692000"/>
          <a:lstStyle>
            <a:lvl1pPr marL="0" indent="0" algn="ctr">
              <a:buFont typeface="Arial" panose="020B0604020202020204" pitchFamily="34" charset="0"/>
              <a:buNone/>
              <a:defRPr/>
            </a:lvl1pPr>
          </a:lstStyle>
          <a:p>
            <a:r>
              <a:rPr lang="sv-SE" dirty="0"/>
              <a:t>Klicka på ikonen för att lägga till en bild</a:t>
            </a:r>
          </a:p>
        </p:txBody>
      </p:sp>
      <p:grpSp>
        <p:nvGrpSpPr>
          <p:cNvPr id="16" name="Grupp 15">
            <a:extLst>
              <a:ext uri="{FF2B5EF4-FFF2-40B4-BE49-F238E27FC236}">
                <a16:creationId xmlns:a16="http://schemas.microsoft.com/office/drawing/2014/main" id="{80BB8873-9B9A-465F-9D6B-A8138C1F82F2}"/>
              </a:ext>
            </a:extLst>
          </p:cNvPr>
          <p:cNvGrpSpPr>
            <a:grpSpLocks noChangeAspect="1"/>
          </p:cNvGrpSpPr>
          <p:nvPr/>
        </p:nvGrpSpPr>
        <p:grpSpPr>
          <a:xfrm>
            <a:off x="10415588" y="5504212"/>
            <a:ext cx="1325847" cy="472726"/>
            <a:chOff x="11033177" y="6254090"/>
            <a:chExt cx="868324" cy="309598"/>
          </a:xfrm>
          <a:solidFill>
            <a:srgbClr val="FFFFFF"/>
          </a:solidFill>
        </p:grpSpPr>
        <p:sp>
          <p:nvSpPr>
            <p:cNvPr id="17" name="Freeform 5">
              <a:extLst>
                <a:ext uri="{FF2B5EF4-FFF2-40B4-BE49-F238E27FC236}">
                  <a16:creationId xmlns:a16="http://schemas.microsoft.com/office/drawing/2014/main" id="{019CA95A-133E-4493-9F1F-6AB3373A1F04}"/>
                </a:ext>
              </a:extLst>
            </p:cNvPr>
            <p:cNvSpPr>
              <a:spLocks/>
            </p:cNvSpPr>
            <p:nvPr/>
          </p:nvSpPr>
          <p:spPr bwMode="auto">
            <a:xfrm>
              <a:off x="11830386" y="6254090"/>
              <a:ext cx="71115" cy="71681"/>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18" name="Rectangle 6">
              <a:extLst>
                <a:ext uri="{FF2B5EF4-FFF2-40B4-BE49-F238E27FC236}">
                  <a16:creationId xmlns:a16="http://schemas.microsoft.com/office/drawing/2014/main" id="{82E9EC64-01B8-433C-ACEB-F09CEE306233}"/>
                </a:ext>
              </a:extLst>
            </p:cNvPr>
            <p:cNvSpPr>
              <a:spLocks noChangeArrowheads="1"/>
            </p:cNvSpPr>
            <p:nvPr/>
          </p:nvSpPr>
          <p:spPr bwMode="auto">
            <a:xfrm>
              <a:off x="11836841" y="6347173"/>
              <a:ext cx="58205" cy="2128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19" name="Rectangle 7">
              <a:extLst>
                <a:ext uri="{FF2B5EF4-FFF2-40B4-BE49-F238E27FC236}">
                  <a16:creationId xmlns:a16="http://schemas.microsoft.com/office/drawing/2014/main" id="{4EC2B11E-DEF5-4F99-98C9-AA9EA90B5665}"/>
                </a:ext>
              </a:extLst>
            </p:cNvPr>
            <p:cNvSpPr>
              <a:spLocks noChangeArrowheads="1"/>
            </p:cNvSpPr>
            <p:nvPr/>
          </p:nvSpPr>
          <p:spPr bwMode="auto">
            <a:xfrm>
              <a:off x="11301895" y="6262130"/>
              <a:ext cx="58319" cy="2979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20" name="Frihandsfigur: Form 19">
              <a:extLst>
                <a:ext uri="{FF2B5EF4-FFF2-40B4-BE49-F238E27FC236}">
                  <a16:creationId xmlns:a16="http://schemas.microsoft.com/office/drawing/2014/main" id="{AFDF2AFC-F73B-4835-B53B-221A90FECBF3}"/>
                </a:ext>
              </a:extLst>
            </p:cNvPr>
            <p:cNvSpPr>
              <a:spLocks/>
            </p:cNvSpPr>
            <p:nvPr/>
          </p:nvSpPr>
          <p:spPr bwMode="auto">
            <a:xfrm>
              <a:off x="11033177" y="6343550"/>
              <a:ext cx="219799" cy="220138"/>
            </a:xfrm>
            <a:custGeom>
              <a:avLst/>
              <a:gdLst>
                <a:gd name="connsiteX0" fmla="*/ 109873 w 219799"/>
                <a:gd name="connsiteY0" fmla="*/ 53789 h 220138"/>
                <a:gd name="connsiteX1" fmla="*/ 70186 w 219799"/>
                <a:gd name="connsiteY1" fmla="*/ 70294 h 220138"/>
                <a:gd name="connsiteX2" fmla="*/ 53789 w 219799"/>
                <a:gd name="connsiteY2" fmla="*/ 110070 h 220138"/>
                <a:gd name="connsiteX3" fmla="*/ 70186 w 219799"/>
                <a:gd name="connsiteY3" fmla="*/ 149828 h 220138"/>
                <a:gd name="connsiteX4" fmla="*/ 109873 w 219799"/>
                <a:gd name="connsiteY4" fmla="*/ 166350 h 220138"/>
                <a:gd name="connsiteX5" fmla="*/ 149631 w 219799"/>
                <a:gd name="connsiteY5" fmla="*/ 149828 h 220138"/>
                <a:gd name="connsiteX6" fmla="*/ 166010 w 219799"/>
                <a:gd name="connsiteY6" fmla="*/ 110070 h 220138"/>
                <a:gd name="connsiteX7" fmla="*/ 149631 w 219799"/>
                <a:gd name="connsiteY7" fmla="*/ 70294 h 220138"/>
                <a:gd name="connsiteX8" fmla="*/ 109873 w 219799"/>
                <a:gd name="connsiteY8" fmla="*/ 53789 h 220138"/>
                <a:gd name="connsiteX9" fmla="*/ 109855 w 219799"/>
                <a:gd name="connsiteY9" fmla="*/ 0 h 220138"/>
                <a:gd name="connsiteX10" fmla="*/ 165963 w 219799"/>
                <a:gd name="connsiteY10" fmla="*/ 15191 h 220138"/>
                <a:gd name="connsiteX11" fmla="*/ 165963 w 219799"/>
                <a:gd name="connsiteY11" fmla="*/ 3522 h 220138"/>
                <a:gd name="connsiteX12" fmla="*/ 219799 w 219799"/>
                <a:gd name="connsiteY12" fmla="*/ 3522 h 220138"/>
                <a:gd name="connsiteX13" fmla="*/ 219799 w 219799"/>
                <a:gd name="connsiteY13" fmla="*/ 216225 h 220138"/>
                <a:gd name="connsiteX14" fmla="*/ 165963 w 219799"/>
                <a:gd name="connsiteY14" fmla="*/ 216225 h 220138"/>
                <a:gd name="connsiteX15" fmla="*/ 165963 w 219799"/>
                <a:gd name="connsiteY15" fmla="*/ 204948 h 220138"/>
                <a:gd name="connsiteX16" fmla="*/ 110832 w 219799"/>
                <a:gd name="connsiteY16" fmla="*/ 220138 h 220138"/>
                <a:gd name="connsiteX17" fmla="*/ 109145 w 219799"/>
                <a:gd name="connsiteY17" fmla="*/ 220138 h 220138"/>
                <a:gd name="connsiteX18" fmla="*/ 32209 w 219799"/>
                <a:gd name="connsiteY18" fmla="*/ 187907 h 220138"/>
                <a:gd name="connsiteX19" fmla="*/ 0 w 219799"/>
                <a:gd name="connsiteY19" fmla="*/ 112204 h 220138"/>
                <a:gd name="connsiteX20" fmla="*/ 0 w 219799"/>
                <a:gd name="connsiteY20" fmla="*/ 107935 h 220138"/>
                <a:gd name="connsiteX21" fmla="*/ 32209 w 219799"/>
                <a:gd name="connsiteY21" fmla="*/ 32213 h 220138"/>
                <a:gd name="connsiteX22" fmla="*/ 109855 w 219799"/>
                <a:gd name="connsiteY22" fmla="*/ 0 h 2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9" h="220138">
                  <a:moveTo>
                    <a:pt x="109873" y="53789"/>
                  </a:moveTo>
                  <a:cubicBezTo>
                    <a:pt x="94400" y="53789"/>
                    <a:pt x="80383" y="60074"/>
                    <a:pt x="70186" y="70294"/>
                  </a:cubicBezTo>
                  <a:cubicBezTo>
                    <a:pt x="60078" y="80425"/>
                    <a:pt x="53789" y="94473"/>
                    <a:pt x="53789" y="110070"/>
                  </a:cubicBezTo>
                  <a:cubicBezTo>
                    <a:pt x="53789" y="125578"/>
                    <a:pt x="60078" y="139625"/>
                    <a:pt x="70186" y="149828"/>
                  </a:cubicBezTo>
                  <a:cubicBezTo>
                    <a:pt x="80383" y="160047"/>
                    <a:pt x="94400" y="166350"/>
                    <a:pt x="109873" y="166350"/>
                  </a:cubicBezTo>
                  <a:cubicBezTo>
                    <a:pt x="125417" y="166350"/>
                    <a:pt x="139434" y="160047"/>
                    <a:pt x="149631" y="149828"/>
                  </a:cubicBezTo>
                  <a:cubicBezTo>
                    <a:pt x="159739" y="139625"/>
                    <a:pt x="166010" y="125578"/>
                    <a:pt x="166010" y="110070"/>
                  </a:cubicBezTo>
                  <a:cubicBezTo>
                    <a:pt x="166010" y="94473"/>
                    <a:pt x="159739" y="80425"/>
                    <a:pt x="149631" y="70294"/>
                  </a:cubicBezTo>
                  <a:cubicBezTo>
                    <a:pt x="139434" y="60074"/>
                    <a:pt x="125417" y="53789"/>
                    <a:pt x="109873" y="53789"/>
                  </a:cubicBezTo>
                  <a:close/>
                  <a:moveTo>
                    <a:pt x="109855" y="0"/>
                  </a:moveTo>
                  <a:cubicBezTo>
                    <a:pt x="130683" y="0"/>
                    <a:pt x="149433" y="5052"/>
                    <a:pt x="165963" y="15191"/>
                  </a:cubicBezTo>
                  <a:lnTo>
                    <a:pt x="165963" y="3522"/>
                  </a:lnTo>
                  <a:lnTo>
                    <a:pt x="219799" y="3522"/>
                  </a:lnTo>
                  <a:lnTo>
                    <a:pt x="219799" y="216225"/>
                  </a:lnTo>
                  <a:lnTo>
                    <a:pt x="165963" y="216225"/>
                  </a:lnTo>
                  <a:lnTo>
                    <a:pt x="165963" y="204948"/>
                  </a:lnTo>
                  <a:cubicBezTo>
                    <a:pt x="149699" y="214909"/>
                    <a:pt x="131269" y="219978"/>
                    <a:pt x="110832" y="220138"/>
                  </a:cubicBezTo>
                  <a:lnTo>
                    <a:pt x="109145" y="220138"/>
                  </a:lnTo>
                  <a:cubicBezTo>
                    <a:pt x="79120" y="219960"/>
                    <a:pt x="53480" y="209235"/>
                    <a:pt x="32209" y="187907"/>
                  </a:cubicBezTo>
                  <a:cubicBezTo>
                    <a:pt x="11204" y="166865"/>
                    <a:pt x="497" y="141660"/>
                    <a:pt x="0" y="112204"/>
                  </a:cubicBezTo>
                  <a:lnTo>
                    <a:pt x="0" y="107935"/>
                  </a:lnTo>
                  <a:cubicBezTo>
                    <a:pt x="497" y="78408"/>
                    <a:pt x="11204" y="53185"/>
                    <a:pt x="32209" y="32213"/>
                  </a:cubicBezTo>
                  <a:cubicBezTo>
                    <a:pt x="53658" y="10744"/>
                    <a:pt x="79528" y="0"/>
                    <a:pt x="1098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22" name="Freeform 10">
              <a:extLst>
                <a:ext uri="{FF2B5EF4-FFF2-40B4-BE49-F238E27FC236}">
                  <a16:creationId xmlns:a16="http://schemas.microsoft.com/office/drawing/2014/main" id="{41FA4389-5A7B-4FA8-BF52-6A8EFD23DE2C}"/>
                </a:ext>
              </a:extLst>
            </p:cNvPr>
            <p:cNvSpPr>
              <a:spLocks/>
            </p:cNvSpPr>
            <p:nvPr/>
          </p:nvSpPr>
          <p:spPr bwMode="auto">
            <a:xfrm>
              <a:off x="11409360" y="6343550"/>
              <a:ext cx="385809" cy="216515"/>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grpSp>
    </p:spTree>
    <p:extLst>
      <p:ext uri="{BB962C8B-B14F-4D97-AF65-F5344CB8AC3E}">
        <p14:creationId xmlns:p14="http://schemas.microsoft.com/office/powerpoint/2010/main" val="2605096357"/>
      </p:ext>
    </p:extLst>
  </p:cSld>
  <p:clrMapOvr>
    <a:masterClrMapping/>
  </p:clrMapOvr>
  <p:transition spd="med">
    <p:fade/>
  </p:transition>
  <p:hf hdr="0" ftr="0" dt="0"/>
  <p:extLst>
    <p:ext uri="{DCECCB84-F9BA-43D5-87BE-67443E8EF086}">
      <p15:sldGuideLst xmlns:p15="http://schemas.microsoft.com/office/powerpoint/2012/main">
        <p15:guide id="1" orient="horz" pos="290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p:txBody>
          <a:bodyPr/>
          <a:lstStyle/>
          <a:p>
            <a:r>
              <a:rPr lang="sv-SE"/>
              <a:t>Klicka här för att ändra mall för rubrikformat</a:t>
            </a:r>
            <a:endParaRPr lang="en-US"/>
          </a:p>
        </p:txBody>
      </p:sp>
      <p:sp>
        <p:nvSpPr>
          <p:cNvPr id="3" name="Content Placeholder 2">
            <a:extLst>
              <a:ext uri="{FF2B5EF4-FFF2-40B4-BE49-F238E27FC236}">
                <a16:creationId xmlns:a16="http://schemas.microsoft.com/office/drawing/2014/main" id="{41EC3F09-90D1-46E0-9DA9-71157F5BC505}"/>
              </a:ext>
            </a:extLst>
          </p:cNvPr>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p>
            <a:fld id="{B51A41F1-2CEE-408F-9927-9074E4906AAD}"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2660282885"/>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Rubrik och innehåll, helfär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E761B58A-F969-4B07-8BA2-0150BCB6BCC7}"/>
              </a:ext>
            </a:extLst>
          </p:cNvPr>
          <p:cNvSpPr/>
          <p:nvPr/>
        </p:nvSpPr>
        <p:spPr bwMode="gray">
          <a:xfrm flipV="1">
            <a:off x="0" y="0"/>
            <a:ext cx="12192000" cy="6858000"/>
          </a:xfrm>
          <a:prstGeom prst="rect">
            <a:avLst/>
          </a:prstGeom>
          <a:solidFill>
            <a:schemeClr val="accent2"/>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a:solidFill>
                <a:schemeClr val="bg1"/>
              </a:solidFill>
            </a:endParaRPr>
          </a:p>
        </p:txBody>
      </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p:txBody>
          <a:bodyPr/>
          <a:lstStyle>
            <a:lvl1pPr>
              <a:defRPr>
                <a:solidFill>
                  <a:schemeClr val="bg1"/>
                </a:solidFill>
              </a:defRPr>
            </a:lvl1pPr>
          </a:lstStyle>
          <a:p>
            <a:r>
              <a:rPr lang="sv-SE"/>
              <a:t>Klicka här för att ändra mall för rubrikformat</a:t>
            </a:r>
            <a:endParaRPr lang="en-US"/>
          </a:p>
        </p:txBody>
      </p:sp>
      <p:sp>
        <p:nvSpPr>
          <p:cNvPr id="3" name="Content Placeholder 2">
            <a:extLst>
              <a:ext uri="{FF2B5EF4-FFF2-40B4-BE49-F238E27FC236}">
                <a16:creationId xmlns:a16="http://schemas.microsoft.com/office/drawing/2014/main" id="{41EC3F09-90D1-46E0-9DA9-71157F5BC505}"/>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lvl1pPr>
              <a:defRPr>
                <a:solidFill>
                  <a:schemeClr val="bg1"/>
                </a:solidFill>
              </a:defRPr>
            </a:lvl1p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lvl1pPr>
              <a:defRPr>
                <a:solidFill>
                  <a:schemeClr val="bg1"/>
                </a:solidFill>
              </a:defRPr>
            </a:lvl1pPr>
          </a:lstStyle>
          <a:p>
            <a:fld id="{0EE4F9DF-443B-4423-836D-F323506610C5}" type="slidenum">
              <a:rPr lang="en-US" smtClean="0"/>
              <a:pPr/>
              <a:t>‹#›</a:t>
            </a:fld>
            <a:endParaRPr lang="en-US" dirty="0"/>
          </a:p>
        </p:txBody>
      </p:sp>
      <p:grpSp>
        <p:nvGrpSpPr>
          <p:cNvPr id="8" name="Grupp 7">
            <a:extLst>
              <a:ext uri="{FF2B5EF4-FFF2-40B4-BE49-F238E27FC236}">
                <a16:creationId xmlns:a16="http://schemas.microsoft.com/office/drawing/2014/main" id="{71AC32BF-A454-4A66-99B0-875888F4FCAC}"/>
              </a:ext>
            </a:extLst>
          </p:cNvPr>
          <p:cNvGrpSpPr>
            <a:grpSpLocks noChangeAspect="1"/>
          </p:cNvGrpSpPr>
          <p:nvPr/>
        </p:nvGrpSpPr>
        <p:grpSpPr>
          <a:xfrm>
            <a:off x="11033177" y="6254090"/>
            <a:ext cx="868324" cy="309598"/>
            <a:chOff x="11033177" y="6254090"/>
            <a:chExt cx="868324" cy="309598"/>
          </a:xfrm>
          <a:solidFill>
            <a:srgbClr val="FFFFFF"/>
          </a:solidFill>
        </p:grpSpPr>
        <p:sp>
          <p:nvSpPr>
            <p:cNvPr id="9" name="Freeform 5">
              <a:extLst>
                <a:ext uri="{FF2B5EF4-FFF2-40B4-BE49-F238E27FC236}">
                  <a16:creationId xmlns:a16="http://schemas.microsoft.com/office/drawing/2014/main" id="{7B205B0A-4865-4AE3-A9AD-0AE8A7FDE6B4}"/>
                </a:ext>
              </a:extLst>
            </p:cNvPr>
            <p:cNvSpPr>
              <a:spLocks/>
            </p:cNvSpPr>
            <p:nvPr/>
          </p:nvSpPr>
          <p:spPr bwMode="auto">
            <a:xfrm>
              <a:off x="11830386" y="6254090"/>
              <a:ext cx="71115" cy="71681"/>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10" name="Rectangle 6">
              <a:extLst>
                <a:ext uri="{FF2B5EF4-FFF2-40B4-BE49-F238E27FC236}">
                  <a16:creationId xmlns:a16="http://schemas.microsoft.com/office/drawing/2014/main" id="{266A7E15-9B05-4B37-8982-D05090FAF8F8}"/>
                </a:ext>
              </a:extLst>
            </p:cNvPr>
            <p:cNvSpPr>
              <a:spLocks noChangeArrowheads="1"/>
            </p:cNvSpPr>
            <p:nvPr/>
          </p:nvSpPr>
          <p:spPr bwMode="auto">
            <a:xfrm>
              <a:off x="11836841" y="6347173"/>
              <a:ext cx="58205" cy="2128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11" name="Rectangle 7">
              <a:extLst>
                <a:ext uri="{FF2B5EF4-FFF2-40B4-BE49-F238E27FC236}">
                  <a16:creationId xmlns:a16="http://schemas.microsoft.com/office/drawing/2014/main" id="{CF4AFE96-0E30-4F26-BE92-46E83A978FF0}"/>
                </a:ext>
              </a:extLst>
            </p:cNvPr>
            <p:cNvSpPr>
              <a:spLocks noChangeArrowheads="1"/>
            </p:cNvSpPr>
            <p:nvPr/>
          </p:nvSpPr>
          <p:spPr bwMode="auto">
            <a:xfrm>
              <a:off x="11301895" y="6262130"/>
              <a:ext cx="58319" cy="2979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12" name="Frihandsfigur: Form 11">
              <a:extLst>
                <a:ext uri="{FF2B5EF4-FFF2-40B4-BE49-F238E27FC236}">
                  <a16:creationId xmlns:a16="http://schemas.microsoft.com/office/drawing/2014/main" id="{8071C2AE-D3F8-4A72-BDD6-EE4D6D02219F}"/>
                </a:ext>
              </a:extLst>
            </p:cNvPr>
            <p:cNvSpPr>
              <a:spLocks/>
            </p:cNvSpPr>
            <p:nvPr/>
          </p:nvSpPr>
          <p:spPr bwMode="auto">
            <a:xfrm>
              <a:off x="11033177" y="6343550"/>
              <a:ext cx="219799" cy="220138"/>
            </a:xfrm>
            <a:custGeom>
              <a:avLst/>
              <a:gdLst>
                <a:gd name="connsiteX0" fmla="*/ 109873 w 219799"/>
                <a:gd name="connsiteY0" fmla="*/ 53789 h 220138"/>
                <a:gd name="connsiteX1" fmla="*/ 70186 w 219799"/>
                <a:gd name="connsiteY1" fmla="*/ 70294 h 220138"/>
                <a:gd name="connsiteX2" fmla="*/ 53789 w 219799"/>
                <a:gd name="connsiteY2" fmla="*/ 110070 h 220138"/>
                <a:gd name="connsiteX3" fmla="*/ 70186 w 219799"/>
                <a:gd name="connsiteY3" fmla="*/ 149828 h 220138"/>
                <a:gd name="connsiteX4" fmla="*/ 109873 w 219799"/>
                <a:gd name="connsiteY4" fmla="*/ 166350 h 220138"/>
                <a:gd name="connsiteX5" fmla="*/ 149631 w 219799"/>
                <a:gd name="connsiteY5" fmla="*/ 149828 h 220138"/>
                <a:gd name="connsiteX6" fmla="*/ 166010 w 219799"/>
                <a:gd name="connsiteY6" fmla="*/ 110070 h 220138"/>
                <a:gd name="connsiteX7" fmla="*/ 149631 w 219799"/>
                <a:gd name="connsiteY7" fmla="*/ 70294 h 220138"/>
                <a:gd name="connsiteX8" fmla="*/ 109873 w 219799"/>
                <a:gd name="connsiteY8" fmla="*/ 53789 h 220138"/>
                <a:gd name="connsiteX9" fmla="*/ 109855 w 219799"/>
                <a:gd name="connsiteY9" fmla="*/ 0 h 220138"/>
                <a:gd name="connsiteX10" fmla="*/ 165963 w 219799"/>
                <a:gd name="connsiteY10" fmla="*/ 15191 h 220138"/>
                <a:gd name="connsiteX11" fmla="*/ 165963 w 219799"/>
                <a:gd name="connsiteY11" fmla="*/ 3522 h 220138"/>
                <a:gd name="connsiteX12" fmla="*/ 219799 w 219799"/>
                <a:gd name="connsiteY12" fmla="*/ 3522 h 220138"/>
                <a:gd name="connsiteX13" fmla="*/ 219799 w 219799"/>
                <a:gd name="connsiteY13" fmla="*/ 216225 h 220138"/>
                <a:gd name="connsiteX14" fmla="*/ 165963 w 219799"/>
                <a:gd name="connsiteY14" fmla="*/ 216225 h 220138"/>
                <a:gd name="connsiteX15" fmla="*/ 165963 w 219799"/>
                <a:gd name="connsiteY15" fmla="*/ 204948 h 220138"/>
                <a:gd name="connsiteX16" fmla="*/ 110832 w 219799"/>
                <a:gd name="connsiteY16" fmla="*/ 220138 h 220138"/>
                <a:gd name="connsiteX17" fmla="*/ 109145 w 219799"/>
                <a:gd name="connsiteY17" fmla="*/ 220138 h 220138"/>
                <a:gd name="connsiteX18" fmla="*/ 32209 w 219799"/>
                <a:gd name="connsiteY18" fmla="*/ 187907 h 220138"/>
                <a:gd name="connsiteX19" fmla="*/ 0 w 219799"/>
                <a:gd name="connsiteY19" fmla="*/ 112204 h 220138"/>
                <a:gd name="connsiteX20" fmla="*/ 0 w 219799"/>
                <a:gd name="connsiteY20" fmla="*/ 107935 h 220138"/>
                <a:gd name="connsiteX21" fmla="*/ 32209 w 219799"/>
                <a:gd name="connsiteY21" fmla="*/ 32213 h 220138"/>
                <a:gd name="connsiteX22" fmla="*/ 109855 w 219799"/>
                <a:gd name="connsiteY22" fmla="*/ 0 h 2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9" h="220138">
                  <a:moveTo>
                    <a:pt x="109873" y="53789"/>
                  </a:moveTo>
                  <a:cubicBezTo>
                    <a:pt x="94400" y="53789"/>
                    <a:pt x="80383" y="60074"/>
                    <a:pt x="70186" y="70294"/>
                  </a:cubicBezTo>
                  <a:cubicBezTo>
                    <a:pt x="60078" y="80425"/>
                    <a:pt x="53789" y="94473"/>
                    <a:pt x="53789" y="110070"/>
                  </a:cubicBezTo>
                  <a:cubicBezTo>
                    <a:pt x="53789" y="125578"/>
                    <a:pt x="60078" y="139625"/>
                    <a:pt x="70186" y="149828"/>
                  </a:cubicBezTo>
                  <a:cubicBezTo>
                    <a:pt x="80383" y="160047"/>
                    <a:pt x="94400" y="166350"/>
                    <a:pt x="109873" y="166350"/>
                  </a:cubicBezTo>
                  <a:cubicBezTo>
                    <a:pt x="125417" y="166350"/>
                    <a:pt x="139434" y="160047"/>
                    <a:pt x="149631" y="149828"/>
                  </a:cubicBezTo>
                  <a:cubicBezTo>
                    <a:pt x="159739" y="139625"/>
                    <a:pt x="166010" y="125578"/>
                    <a:pt x="166010" y="110070"/>
                  </a:cubicBezTo>
                  <a:cubicBezTo>
                    <a:pt x="166010" y="94473"/>
                    <a:pt x="159739" y="80425"/>
                    <a:pt x="149631" y="70294"/>
                  </a:cubicBezTo>
                  <a:cubicBezTo>
                    <a:pt x="139434" y="60074"/>
                    <a:pt x="125417" y="53789"/>
                    <a:pt x="109873" y="53789"/>
                  </a:cubicBezTo>
                  <a:close/>
                  <a:moveTo>
                    <a:pt x="109855" y="0"/>
                  </a:moveTo>
                  <a:cubicBezTo>
                    <a:pt x="130683" y="0"/>
                    <a:pt x="149433" y="5052"/>
                    <a:pt x="165963" y="15191"/>
                  </a:cubicBezTo>
                  <a:lnTo>
                    <a:pt x="165963" y="3522"/>
                  </a:lnTo>
                  <a:lnTo>
                    <a:pt x="219799" y="3522"/>
                  </a:lnTo>
                  <a:lnTo>
                    <a:pt x="219799" y="216225"/>
                  </a:lnTo>
                  <a:lnTo>
                    <a:pt x="165963" y="216225"/>
                  </a:lnTo>
                  <a:lnTo>
                    <a:pt x="165963" y="204948"/>
                  </a:lnTo>
                  <a:cubicBezTo>
                    <a:pt x="149699" y="214909"/>
                    <a:pt x="131269" y="219978"/>
                    <a:pt x="110832" y="220138"/>
                  </a:cubicBezTo>
                  <a:lnTo>
                    <a:pt x="109145" y="220138"/>
                  </a:lnTo>
                  <a:cubicBezTo>
                    <a:pt x="79120" y="219960"/>
                    <a:pt x="53480" y="209235"/>
                    <a:pt x="32209" y="187907"/>
                  </a:cubicBezTo>
                  <a:cubicBezTo>
                    <a:pt x="11204" y="166865"/>
                    <a:pt x="497" y="141660"/>
                    <a:pt x="0" y="112204"/>
                  </a:cubicBezTo>
                  <a:lnTo>
                    <a:pt x="0" y="107935"/>
                  </a:lnTo>
                  <a:cubicBezTo>
                    <a:pt x="497" y="78408"/>
                    <a:pt x="11204" y="53185"/>
                    <a:pt x="32209" y="32213"/>
                  </a:cubicBezTo>
                  <a:cubicBezTo>
                    <a:pt x="53658" y="10744"/>
                    <a:pt x="79528" y="0"/>
                    <a:pt x="1098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13" name="Freeform 10">
              <a:extLst>
                <a:ext uri="{FF2B5EF4-FFF2-40B4-BE49-F238E27FC236}">
                  <a16:creationId xmlns:a16="http://schemas.microsoft.com/office/drawing/2014/main" id="{8356DD8D-FBEB-47BB-B330-7A5F6DD756C1}"/>
                </a:ext>
              </a:extLst>
            </p:cNvPr>
            <p:cNvSpPr>
              <a:spLocks/>
            </p:cNvSpPr>
            <p:nvPr/>
          </p:nvSpPr>
          <p:spPr bwMode="auto">
            <a:xfrm>
              <a:off x="11409360" y="6343550"/>
              <a:ext cx="385809" cy="216515"/>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grpSp>
    </p:spTree>
    <p:extLst>
      <p:ext uri="{BB962C8B-B14F-4D97-AF65-F5344CB8AC3E}">
        <p14:creationId xmlns:p14="http://schemas.microsoft.com/office/powerpoint/2010/main" val="135188824"/>
      </p:ext>
    </p:extLst>
  </p:cSld>
  <p:clrMapOvr>
    <a:masterClrMapping/>
  </p:clrMapOvr>
  <p:transition spd="med">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Rubrik och innehåll, fär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1C19F346-92BE-4DB5-8D93-8A28FD2D2924}"/>
              </a:ext>
            </a:extLst>
          </p:cNvPr>
          <p:cNvSpPr/>
          <p:nvPr/>
        </p:nvSpPr>
        <p:spPr bwMode="gray">
          <a:xfrm flipV="1">
            <a:off x="0" y="1242391"/>
            <a:ext cx="12192000" cy="5615609"/>
          </a:xfrm>
          <a:prstGeom prst="rect">
            <a:avLst/>
          </a:prstGeom>
          <a:solidFill>
            <a:schemeClr val="accent2"/>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a:solidFill>
                <a:schemeClr val="bg1"/>
              </a:solidFill>
            </a:endParaRPr>
          </a:p>
        </p:txBody>
      </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p:txBody>
          <a:bodyPr/>
          <a:lstStyle/>
          <a:p>
            <a:r>
              <a:rPr lang="sv-SE"/>
              <a:t>Klicka här för att ändra mall för rubrikformat</a:t>
            </a:r>
            <a:endParaRPr lang="en-US"/>
          </a:p>
        </p:txBody>
      </p:sp>
      <p:sp>
        <p:nvSpPr>
          <p:cNvPr id="3" name="Content Placeholder 2">
            <a:extLst>
              <a:ext uri="{FF2B5EF4-FFF2-40B4-BE49-F238E27FC236}">
                <a16:creationId xmlns:a16="http://schemas.microsoft.com/office/drawing/2014/main" id="{41EC3F09-90D1-46E0-9DA9-71157F5BC505}"/>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lvl1pPr>
              <a:defRPr>
                <a:solidFill>
                  <a:schemeClr val="bg1"/>
                </a:solidFill>
              </a:defRPr>
            </a:lvl1p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lvl1pPr>
              <a:defRPr>
                <a:solidFill>
                  <a:schemeClr val="bg1"/>
                </a:solidFill>
              </a:defRPr>
            </a:lvl1pPr>
          </a:lstStyle>
          <a:p>
            <a:fld id="{0EE4F9DF-443B-4423-836D-F323506610C5}" type="slidenum">
              <a:rPr lang="en-US" smtClean="0"/>
              <a:pPr/>
              <a:t>‹#›</a:t>
            </a:fld>
            <a:endParaRPr lang="en-US" dirty="0"/>
          </a:p>
        </p:txBody>
      </p:sp>
      <p:grpSp>
        <p:nvGrpSpPr>
          <p:cNvPr id="8" name="Grupp 7">
            <a:extLst>
              <a:ext uri="{FF2B5EF4-FFF2-40B4-BE49-F238E27FC236}">
                <a16:creationId xmlns:a16="http://schemas.microsoft.com/office/drawing/2014/main" id="{A26D7BFF-F39F-4C66-A5B5-CAF359480AAD}"/>
              </a:ext>
            </a:extLst>
          </p:cNvPr>
          <p:cNvGrpSpPr>
            <a:grpSpLocks noChangeAspect="1"/>
          </p:cNvGrpSpPr>
          <p:nvPr/>
        </p:nvGrpSpPr>
        <p:grpSpPr>
          <a:xfrm>
            <a:off x="11033177" y="6254090"/>
            <a:ext cx="868324" cy="309598"/>
            <a:chOff x="11033177" y="6254090"/>
            <a:chExt cx="868324" cy="309598"/>
          </a:xfrm>
          <a:solidFill>
            <a:srgbClr val="FFFFFF"/>
          </a:solidFill>
        </p:grpSpPr>
        <p:sp>
          <p:nvSpPr>
            <p:cNvPr id="9" name="Freeform 5">
              <a:extLst>
                <a:ext uri="{FF2B5EF4-FFF2-40B4-BE49-F238E27FC236}">
                  <a16:creationId xmlns:a16="http://schemas.microsoft.com/office/drawing/2014/main" id="{8B57B2D3-DDEC-4EB2-9503-BF0BBD5C8531}"/>
                </a:ext>
              </a:extLst>
            </p:cNvPr>
            <p:cNvSpPr>
              <a:spLocks/>
            </p:cNvSpPr>
            <p:nvPr/>
          </p:nvSpPr>
          <p:spPr bwMode="auto">
            <a:xfrm>
              <a:off x="11830386" y="6254090"/>
              <a:ext cx="71115" cy="71681"/>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10" name="Rectangle 6">
              <a:extLst>
                <a:ext uri="{FF2B5EF4-FFF2-40B4-BE49-F238E27FC236}">
                  <a16:creationId xmlns:a16="http://schemas.microsoft.com/office/drawing/2014/main" id="{95480339-1761-46DD-9625-1E43EAEDF6E6}"/>
                </a:ext>
              </a:extLst>
            </p:cNvPr>
            <p:cNvSpPr>
              <a:spLocks noChangeArrowheads="1"/>
            </p:cNvSpPr>
            <p:nvPr/>
          </p:nvSpPr>
          <p:spPr bwMode="auto">
            <a:xfrm>
              <a:off x="11836841" y="6347173"/>
              <a:ext cx="58205" cy="2128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11" name="Rectangle 7">
              <a:extLst>
                <a:ext uri="{FF2B5EF4-FFF2-40B4-BE49-F238E27FC236}">
                  <a16:creationId xmlns:a16="http://schemas.microsoft.com/office/drawing/2014/main" id="{6C771A6A-3983-466C-A5E3-1DCB40B22851}"/>
                </a:ext>
              </a:extLst>
            </p:cNvPr>
            <p:cNvSpPr>
              <a:spLocks noChangeArrowheads="1"/>
            </p:cNvSpPr>
            <p:nvPr/>
          </p:nvSpPr>
          <p:spPr bwMode="auto">
            <a:xfrm>
              <a:off x="11301895" y="6262130"/>
              <a:ext cx="58319" cy="2979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12" name="Frihandsfigur: Form 11">
              <a:extLst>
                <a:ext uri="{FF2B5EF4-FFF2-40B4-BE49-F238E27FC236}">
                  <a16:creationId xmlns:a16="http://schemas.microsoft.com/office/drawing/2014/main" id="{52EE6C0B-FB3B-4342-B2E9-48C72F1B78E4}"/>
                </a:ext>
              </a:extLst>
            </p:cNvPr>
            <p:cNvSpPr>
              <a:spLocks/>
            </p:cNvSpPr>
            <p:nvPr/>
          </p:nvSpPr>
          <p:spPr bwMode="auto">
            <a:xfrm>
              <a:off x="11033177" y="6343550"/>
              <a:ext cx="219799" cy="220138"/>
            </a:xfrm>
            <a:custGeom>
              <a:avLst/>
              <a:gdLst>
                <a:gd name="connsiteX0" fmla="*/ 109873 w 219799"/>
                <a:gd name="connsiteY0" fmla="*/ 53789 h 220138"/>
                <a:gd name="connsiteX1" fmla="*/ 70186 w 219799"/>
                <a:gd name="connsiteY1" fmla="*/ 70294 h 220138"/>
                <a:gd name="connsiteX2" fmla="*/ 53789 w 219799"/>
                <a:gd name="connsiteY2" fmla="*/ 110070 h 220138"/>
                <a:gd name="connsiteX3" fmla="*/ 70186 w 219799"/>
                <a:gd name="connsiteY3" fmla="*/ 149828 h 220138"/>
                <a:gd name="connsiteX4" fmla="*/ 109873 w 219799"/>
                <a:gd name="connsiteY4" fmla="*/ 166350 h 220138"/>
                <a:gd name="connsiteX5" fmla="*/ 149631 w 219799"/>
                <a:gd name="connsiteY5" fmla="*/ 149828 h 220138"/>
                <a:gd name="connsiteX6" fmla="*/ 166010 w 219799"/>
                <a:gd name="connsiteY6" fmla="*/ 110070 h 220138"/>
                <a:gd name="connsiteX7" fmla="*/ 149631 w 219799"/>
                <a:gd name="connsiteY7" fmla="*/ 70294 h 220138"/>
                <a:gd name="connsiteX8" fmla="*/ 109873 w 219799"/>
                <a:gd name="connsiteY8" fmla="*/ 53789 h 220138"/>
                <a:gd name="connsiteX9" fmla="*/ 109855 w 219799"/>
                <a:gd name="connsiteY9" fmla="*/ 0 h 220138"/>
                <a:gd name="connsiteX10" fmla="*/ 165963 w 219799"/>
                <a:gd name="connsiteY10" fmla="*/ 15191 h 220138"/>
                <a:gd name="connsiteX11" fmla="*/ 165963 w 219799"/>
                <a:gd name="connsiteY11" fmla="*/ 3522 h 220138"/>
                <a:gd name="connsiteX12" fmla="*/ 219799 w 219799"/>
                <a:gd name="connsiteY12" fmla="*/ 3522 h 220138"/>
                <a:gd name="connsiteX13" fmla="*/ 219799 w 219799"/>
                <a:gd name="connsiteY13" fmla="*/ 216225 h 220138"/>
                <a:gd name="connsiteX14" fmla="*/ 165963 w 219799"/>
                <a:gd name="connsiteY14" fmla="*/ 216225 h 220138"/>
                <a:gd name="connsiteX15" fmla="*/ 165963 w 219799"/>
                <a:gd name="connsiteY15" fmla="*/ 204948 h 220138"/>
                <a:gd name="connsiteX16" fmla="*/ 110832 w 219799"/>
                <a:gd name="connsiteY16" fmla="*/ 220138 h 220138"/>
                <a:gd name="connsiteX17" fmla="*/ 109145 w 219799"/>
                <a:gd name="connsiteY17" fmla="*/ 220138 h 220138"/>
                <a:gd name="connsiteX18" fmla="*/ 32209 w 219799"/>
                <a:gd name="connsiteY18" fmla="*/ 187907 h 220138"/>
                <a:gd name="connsiteX19" fmla="*/ 0 w 219799"/>
                <a:gd name="connsiteY19" fmla="*/ 112204 h 220138"/>
                <a:gd name="connsiteX20" fmla="*/ 0 w 219799"/>
                <a:gd name="connsiteY20" fmla="*/ 107935 h 220138"/>
                <a:gd name="connsiteX21" fmla="*/ 32209 w 219799"/>
                <a:gd name="connsiteY21" fmla="*/ 32213 h 220138"/>
                <a:gd name="connsiteX22" fmla="*/ 109855 w 219799"/>
                <a:gd name="connsiteY22" fmla="*/ 0 h 2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9" h="220138">
                  <a:moveTo>
                    <a:pt x="109873" y="53789"/>
                  </a:moveTo>
                  <a:cubicBezTo>
                    <a:pt x="94400" y="53789"/>
                    <a:pt x="80383" y="60074"/>
                    <a:pt x="70186" y="70294"/>
                  </a:cubicBezTo>
                  <a:cubicBezTo>
                    <a:pt x="60078" y="80425"/>
                    <a:pt x="53789" y="94473"/>
                    <a:pt x="53789" y="110070"/>
                  </a:cubicBezTo>
                  <a:cubicBezTo>
                    <a:pt x="53789" y="125578"/>
                    <a:pt x="60078" y="139625"/>
                    <a:pt x="70186" y="149828"/>
                  </a:cubicBezTo>
                  <a:cubicBezTo>
                    <a:pt x="80383" y="160047"/>
                    <a:pt x="94400" y="166350"/>
                    <a:pt x="109873" y="166350"/>
                  </a:cubicBezTo>
                  <a:cubicBezTo>
                    <a:pt x="125417" y="166350"/>
                    <a:pt x="139434" y="160047"/>
                    <a:pt x="149631" y="149828"/>
                  </a:cubicBezTo>
                  <a:cubicBezTo>
                    <a:pt x="159739" y="139625"/>
                    <a:pt x="166010" y="125578"/>
                    <a:pt x="166010" y="110070"/>
                  </a:cubicBezTo>
                  <a:cubicBezTo>
                    <a:pt x="166010" y="94473"/>
                    <a:pt x="159739" y="80425"/>
                    <a:pt x="149631" y="70294"/>
                  </a:cubicBezTo>
                  <a:cubicBezTo>
                    <a:pt x="139434" y="60074"/>
                    <a:pt x="125417" y="53789"/>
                    <a:pt x="109873" y="53789"/>
                  </a:cubicBezTo>
                  <a:close/>
                  <a:moveTo>
                    <a:pt x="109855" y="0"/>
                  </a:moveTo>
                  <a:cubicBezTo>
                    <a:pt x="130683" y="0"/>
                    <a:pt x="149433" y="5052"/>
                    <a:pt x="165963" y="15191"/>
                  </a:cubicBezTo>
                  <a:lnTo>
                    <a:pt x="165963" y="3522"/>
                  </a:lnTo>
                  <a:lnTo>
                    <a:pt x="219799" y="3522"/>
                  </a:lnTo>
                  <a:lnTo>
                    <a:pt x="219799" y="216225"/>
                  </a:lnTo>
                  <a:lnTo>
                    <a:pt x="165963" y="216225"/>
                  </a:lnTo>
                  <a:lnTo>
                    <a:pt x="165963" y="204948"/>
                  </a:lnTo>
                  <a:cubicBezTo>
                    <a:pt x="149699" y="214909"/>
                    <a:pt x="131269" y="219978"/>
                    <a:pt x="110832" y="220138"/>
                  </a:cubicBezTo>
                  <a:lnTo>
                    <a:pt x="109145" y="220138"/>
                  </a:lnTo>
                  <a:cubicBezTo>
                    <a:pt x="79120" y="219960"/>
                    <a:pt x="53480" y="209235"/>
                    <a:pt x="32209" y="187907"/>
                  </a:cubicBezTo>
                  <a:cubicBezTo>
                    <a:pt x="11204" y="166865"/>
                    <a:pt x="497" y="141660"/>
                    <a:pt x="0" y="112204"/>
                  </a:cubicBezTo>
                  <a:lnTo>
                    <a:pt x="0" y="107935"/>
                  </a:lnTo>
                  <a:cubicBezTo>
                    <a:pt x="497" y="78408"/>
                    <a:pt x="11204" y="53185"/>
                    <a:pt x="32209" y="32213"/>
                  </a:cubicBezTo>
                  <a:cubicBezTo>
                    <a:pt x="53658" y="10744"/>
                    <a:pt x="79528" y="0"/>
                    <a:pt x="1098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13" name="Freeform 10">
              <a:extLst>
                <a:ext uri="{FF2B5EF4-FFF2-40B4-BE49-F238E27FC236}">
                  <a16:creationId xmlns:a16="http://schemas.microsoft.com/office/drawing/2014/main" id="{03114A81-329A-4451-A061-5F4019952CD5}"/>
                </a:ext>
              </a:extLst>
            </p:cNvPr>
            <p:cNvSpPr>
              <a:spLocks/>
            </p:cNvSpPr>
            <p:nvPr/>
          </p:nvSpPr>
          <p:spPr bwMode="auto">
            <a:xfrm>
              <a:off x="11409360" y="6343550"/>
              <a:ext cx="385809" cy="216515"/>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grpSp>
    </p:spTree>
    <p:extLst>
      <p:ext uri="{BB962C8B-B14F-4D97-AF65-F5344CB8AC3E}">
        <p14:creationId xmlns:p14="http://schemas.microsoft.com/office/powerpoint/2010/main" val="1189270390"/>
      </p:ext>
    </p:extLst>
  </p:cSld>
  <p:clrMapOvr>
    <a:masterClrMapping/>
  </p:clrMapOvr>
  <p:transition spd="med">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Rubrik och innehåll, helfär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E761B58A-F969-4B07-8BA2-0150BCB6BCC7}"/>
              </a:ext>
            </a:extLst>
          </p:cNvPr>
          <p:cNvSpPr/>
          <p:nvPr/>
        </p:nvSpPr>
        <p:spPr bwMode="gray">
          <a:xfrm flipV="1">
            <a:off x="0" y="0"/>
            <a:ext cx="12192000" cy="6858000"/>
          </a:xfrm>
          <a:prstGeom prst="rect">
            <a:avLst/>
          </a:prstGeom>
          <a:solidFill>
            <a:schemeClr val="accent2"/>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p:txBody>
          <a:bodyPr/>
          <a:lstStyle>
            <a:lvl1pPr>
              <a:defRPr>
                <a:solidFill>
                  <a:schemeClr val="bg1"/>
                </a:solidFill>
              </a:defRPr>
            </a:lvl1pPr>
          </a:lstStyle>
          <a:p>
            <a:r>
              <a:rPr lang="sv-SE"/>
              <a:t>Klicka här för att ändra mall för rubrikformat</a:t>
            </a:r>
            <a:endParaRPr lang="en-US"/>
          </a:p>
        </p:txBody>
      </p:sp>
      <p:sp>
        <p:nvSpPr>
          <p:cNvPr id="3" name="Content Placeholder 2">
            <a:extLst>
              <a:ext uri="{FF2B5EF4-FFF2-40B4-BE49-F238E27FC236}">
                <a16:creationId xmlns:a16="http://schemas.microsoft.com/office/drawing/2014/main" id="{41EC3F09-90D1-46E0-9DA9-71157F5BC505}"/>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lvl1pPr>
              <a:defRPr>
                <a:solidFill>
                  <a:schemeClr val="bg1"/>
                </a:solidFill>
              </a:defRPr>
            </a:lvl1p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lvl1pPr>
              <a:defRPr>
                <a:solidFill>
                  <a:schemeClr val="bg1"/>
                </a:solidFill>
              </a:defRPr>
            </a:lvl1pPr>
          </a:lstStyle>
          <a:p>
            <a:fld id="{0EE4F9DF-443B-4423-836D-F323506610C5}" type="slidenum">
              <a:rPr lang="en-US" smtClean="0"/>
              <a:pPr/>
              <a:t>‹#›</a:t>
            </a:fld>
            <a:endParaRPr lang="en-US" dirty="0"/>
          </a:p>
        </p:txBody>
      </p:sp>
      <p:grpSp>
        <p:nvGrpSpPr>
          <p:cNvPr id="8" name="Grupp 7">
            <a:extLst>
              <a:ext uri="{FF2B5EF4-FFF2-40B4-BE49-F238E27FC236}">
                <a16:creationId xmlns:a16="http://schemas.microsoft.com/office/drawing/2014/main" id="{71AC32BF-A454-4A66-99B0-875888F4FCAC}"/>
              </a:ext>
            </a:extLst>
          </p:cNvPr>
          <p:cNvGrpSpPr>
            <a:grpSpLocks noChangeAspect="1"/>
          </p:cNvGrpSpPr>
          <p:nvPr/>
        </p:nvGrpSpPr>
        <p:grpSpPr>
          <a:xfrm>
            <a:off x="11033177" y="6254090"/>
            <a:ext cx="868324" cy="309598"/>
            <a:chOff x="11033177" y="6254090"/>
            <a:chExt cx="868324" cy="309598"/>
          </a:xfrm>
          <a:solidFill>
            <a:srgbClr val="FFFFFF"/>
          </a:solidFill>
        </p:grpSpPr>
        <p:sp>
          <p:nvSpPr>
            <p:cNvPr id="9" name="Freeform 5">
              <a:extLst>
                <a:ext uri="{FF2B5EF4-FFF2-40B4-BE49-F238E27FC236}">
                  <a16:creationId xmlns:a16="http://schemas.microsoft.com/office/drawing/2014/main" id="{7B205B0A-4865-4AE3-A9AD-0AE8A7FDE6B4}"/>
                </a:ext>
              </a:extLst>
            </p:cNvPr>
            <p:cNvSpPr>
              <a:spLocks/>
            </p:cNvSpPr>
            <p:nvPr/>
          </p:nvSpPr>
          <p:spPr bwMode="auto">
            <a:xfrm>
              <a:off x="11830386" y="6254090"/>
              <a:ext cx="71115" cy="71681"/>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0" name="Rectangle 6">
              <a:extLst>
                <a:ext uri="{FF2B5EF4-FFF2-40B4-BE49-F238E27FC236}">
                  <a16:creationId xmlns:a16="http://schemas.microsoft.com/office/drawing/2014/main" id="{266A7E15-9B05-4B37-8982-D05090FAF8F8}"/>
                </a:ext>
              </a:extLst>
            </p:cNvPr>
            <p:cNvSpPr>
              <a:spLocks noChangeArrowheads="1"/>
            </p:cNvSpPr>
            <p:nvPr/>
          </p:nvSpPr>
          <p:spPr bwMode="auto">
            <a:xfrm>
              <a:off x="11836841" y="6347173"/>
              <a:ext cx="58205" cy="2128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1" name="Rectangle 7">
              <a:extLst>
                <a:ext uri="{FF2B5EF4-FFF2-40B4-BE49-F238E27FC236}">
                  <a16:creationId xmlns:a16="http://schemas.microsoft.com/office/drawing/2014/main" id="{CF4AFE96-0E30-4F26-BE92-46E83A978FF0}"/>
                </a:ext>
              </a:extLst>
            </p:cNvPr>
            <p:cNvSpPr>
              <a:spLocks noChangeArrowheads="1"/>
            </p:cNvSpPr>
            <p:nvPr/>
          </p:nvSpPr>
          <p:spPr bwMode="auto">
            <a:xfrm>
              <a:off x="11301895" y="6262130"/>
              <a:ext cx="58319" cy="2979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2" name="Frihandsfigur: Form 11">
              <a:extLst>
                <a:ext uri="{FF2B5EF4-FFF2-40B4-BE49-F238E27FC236}">
                  <a16:creationId xmlns:a16="http://schemas.microsoft.com/office/drawing/2014/main" id="{8071C2AE-D3F8-4A72-BDD6-EE4D6D02219F}"/>
                </a:ext>
              </a:extLst>
            </p:cNvPr>
            <p:cNvSpPr>
              <a:spLocks/>
            </p:cNvSpPr>
            <p:nvPr/>
          </p:nvSpPr>
          <p:spPr bwMode="auto">
            <a:xfrm>
              <a:off x="11033177" y="6343550"/>
              <a:ext cx="219799" cy="220138"/>
            </a:xfrm>
            <a:custGeom>
              <a:avLst/>
              <a:gdLst>
                <a:gd name="connsiteX0" fmla="*/ 109873 w 219799"/>
                <a:gd name="connsiteY0" fmla="*/ 53789 h 220138"/>
                <a:gd name="connsiteX1" fmla="*/ 70186 w 219799"/>
                <a:gd name="connsiteY1" fmla="*/ 70294 h 220138"/>
                <a:gd name="connsiteX2" fmla="*/ 53789 w 219799"/>
                <a:gd name="connsiteY2" fmla="*/ 110070 h 220138"/>
                <a:gd name="connsiteX3" fmla="*/ 70186 w 219799"/>
                <a:gd name="connsiteY3" fmla="*/ 149828 h 220138"/>
                <a:gd name="connsiteX4" fmla="*/ 109873 w 219799"/>
                <a:gd name="connsiteY4" fmla="*/ 166350 h 220138"/>
                <a:gd name="connsiteX5" fmla="*/ 149631 w 219799"/>
                <a:gd name="connsiteY5" fmla="*/ 149828 h 220138"/>
                <a:gd name="connsiteX6" fmla="*/ 166010 w 219799"/>
                <a:gd name="connsiteY6" fmla="*/ 110070 h 220138"/>
                <a:gd name="connsiteX7" fmla="*/ 149631 w 219799"/>
                <a:gd name="connsiteY7" fmla="*/ 70294 h 220138"/>
                <a:gd name="connsiteX8" fmla="*/ 109873 w 219799"/>
                <a:gd name="connsiteY8" fmla="*/ 53789 h 220138"/>
                <a:gd name="connsiteX9" fmla="*/ 109855 w 219799"/>
                <a:gd name="connsiteY9" fmla="*/ 0 h 220138"/>
                <a:gd name="connsiteX10" fmla="*/ 165963 w 219799"/>
                <a:gd name="connsiteY10" fmla="*/ 15191 h 220138"/>
                <a:gd name="connsiteX11" fmla="*/ 165963 w 219799"/>
                <a:gd name="connsiteY11" fmla="*/ 3522 h 220138"/>
                <a:gd name="connsiteX12" fmla="*/ 219799 w 219799"/>
                <a:gd name="connsiteY12" fmla="*/ 3522 h 220138"/>
                <a:gd name="connsiteX13" fmla="*/ 219799 w 219799"/>
                <a:gd name="connsiteY13" fmla="*/ 216225 h 220138"/>
                <a:gd name="connsiteX14" fmla="*/ 165963 w 219799"/>
                <a:gd name="connsiteY14" fmla="*/ 216225 h 220138"/>
                <a:gd name="connsiteX15" fmla="*/ 165963 w 219799"/>
                <a:gd name="connsiteY15" fmla="*/ 204948 h 220138"/>
                <a:gd name="connsiteX16" fmla="*/ 110832 w 219799"/>
                <a:gd name="connsiteY16" fmla="*/ 220138 h 220138"/>
                <a:gd name="connsiteX17" fmla="*/ 109145 w 219799"/>
                <a:gd name="connsiteY17" fmla="*/ 220138 h 220138"/>
                <a:gd name="connsiteX18" fmla="*/ 32209 w 219799"/>
                <a:gd name="connsiteY18" fmla="*/ 187907 h 220138"/>
                <a:gd name="connsiteX19" fmla="*/ 0 w 219799"/>
                <a:gd name="connsiteY19" fmla="*/ 112204 h 220138"/>
                <a:gd name="connsiteX20" fmla="*/ 0 w 219799"/>
                <a:gd name="connsiteY20" fmla="*/ 107935 h 220138"/>
                <a:gd name="connsiteX21" fmla="*/ 32209 w 219799"/>
                <a:gd name="connsiteY21" fmla="*/ 32213 h 220138"/>
                <a:gd name="connsiteX22" fmla="*/ 109855 w 219799"/>
                <a:gd name="connsiteY22" fmla="*/ 0 h 2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9" h="220138">
                  <a:moveTo>
                    <a:pt x="109873" y="53789"/>
                  </a:moveTo>
                  <a:cubicBezTo>
                    <a:pt x="94400" y="53789"/>
                    <a:pt x="80383" y="60074"/>
                    <a:pt x="70186" y="70294"/>
                  </a:cubicBezTo>
                  <a:cubicBezTo>
                    <a:pt x="60078" y="80425"/>
                    <a:pt x="53789" y="94473"/>
                    <a:pt x="53789" y="110070"/>
                  </a:cubicBezTo>
                  <a:cubicBezTo>
                    <a:pt x="53789" y="125578"/>
                    <a:pt x="60078" y="139625"/>
                    <a:pt x="70186" y="149828"/>
                  </a:cubicBezTo>
                  <a:cubicBezTo>
                    <a:pt x="80383" y="160047"/>
                    <a:pt x="94400" y="166350"/>
                    <a:pt x="109873" y="166350"/>
                  </a:cubicBezTo>
                  <a:cubicBezTo>
                    <a:pt x="125417" y="166350"/>
                    <a:pt x="139434" y="160047"/>
                    <a:pt x="149631" y="149828"/>
                  </a:cubicBezTo>
                  <a:cubicBezTo>
                    <a:pt x="159739" y="139625"/>
                    <a:pt x="166010" y="125578"/>
                    <a:pt x="166010" y="110070"/>
                  </a:cubicBezTo>
                  <a:cubicBezTo>
                    <a:pt x="166010" y="94473"/>
                    <a:pt x="159739" y="80425"/>
                    <a:pt x="149631" y="70294"/>
                  </a:cubicBezTo>
                  <a:cubicBezTo>
                    <a:pt x="139434" y="60074"/>
                    <a:pt x="125417" y="53789"/>
                    <a:pt x="109873" y="53789"/>
                  </a:cubicBezTo>
                  <a:close/>
                  <a:moveTo>
                    <a:pt x="109855" y="0"/>
                  </a:moveTo>
                  <a:cubicBezTo>
                    <a:pt x="130683" y="0"/>
                    <a:pt x="149433" y="5052"/>
                    <a:pt x="165963" y="15191"/>
                  </a:cubicBezTo>
                  <a:lnTo>
                    <a:pt x="165963" y="3522"/>
                  </a:lnTo>
                  <a:lnTo>
                    <a:pt x="219799" y="3522"/>
                  </a:lnTo>
                  <a:lnTo>
                    <a:pt x="219799" y="216225"/>
                  </a:lnTo>
                  <a:lnTo>
                    <a:pt x="165963" y="216225"/>
                  </a:lnTo>
                  <a:lnTo>
                    <a:pt x="165963" y="204948"/>
                  </a:lnTo>
                  <a:cubicBezTo>
                    <a:pt x="149699" y="214909"/>
                    <a:pt x="131269" y="219978"/>
                    <a:pt x="110832" y="220138"/>
                  </a:cubicBezTo>
                  <a:lnTo>
                    <a:pt x="109145" y="220138"/>
                  </a:lnTo>
                  <a:cubicBezTo>
                    <a:pt x="79120" y="219960"/>
                    <a:pt x="53480" y="209235"/>
                    <a:pt x="32209" y="187907"/>
                  </a:cubicBezTo>
                  <a:cubicBezTo>
                    <a:pt x="11204" y="166865"/>
                    <a:pt x="497" y="141660"/>
                    <a:pt x="0" y="112204"/>
                  </a:cubicBezTo>
                  <a:lnTo>
                    <a:pt x="0" y="107935"/>
                  </a:lnTo>
                  <a:cubicBezTo>
                    <a:pt x="497" y="78408"/>
                    <a:pt x="11204" y="53185"/>
                    <a:pt x="32209" y="32213"/>
                  </a:cubicBezTo>
                  <a:cubicBezTo>
                    <a:pt x="53658" y="10744"/>
                    <a:pt x="79528" y="0"/>
                    <a:pt x="1098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3" name="Freeform 10">
              <a:extLst>
                <a:ext uri="{FF2B5EF4-FFF2-40B4-BE49-F238E27FC236}">
                  <a16:creationId xmlns:a16="http://schemas.microsoft.com/office/drawing/2014/main" id="{8356DD8D-FBEB-47BB-B330-7A5F6DD756C1}"/>
                </a:ext>
              </a:extLst>
            </p:cNvPr>
            <p:cNvSpPr>
              <a:spLocks/>
            </p:cNvSpPr>
            <p:nvPr/>
          </p:nvSpPr>
          <p:spPr bwMode="auto">
            <a:xfrm>
              <a:off x="11409360" y="6343550"/>
              <a:ext cx="385809" cy="216515"/>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grpSp>
    </p:spTree>
    <p:extLst>
      <p:ext uri="{BB962C8B-B14F-4D97-AF65-F5344CB8AC3E}">
        <p14:creationId xmlns:p14="http://schemas.microsoft.com/office/powerpoint/2010/main" val="3225680465"/>
      </p:ext>
    </p:extLst>
  </p:cSld>
  <p:clrMapOvr>
    <a:masterClrMapping/>
  </p:clrMapOvr>
  <p:transition spd="med">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Rubrik 1/2-sida">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80428F82-FC7C-4B64-A3FC-0C844E33603A}"/>
              </a:ext>
            </a:extLst>
          </p:cNvPr>
          <p:cNvSpPr/>
          <p:nvPr/>
        </p:nvSpPr>
        <p:spPr bwMode="gray">
          <a:xfrm>
            <a:off x="0" y="0"/>
            <a:ext cx="5735638" cy="6858000"/>
          </a:xfrm>
          <a:prstGeom prst="rect">
            <a:avLst/>
          </a:prstGeom>
          <a:solidFill>
            <a:schemeClr val="accent2"/>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a:solidFill>
                <a:schemeClr val="bg1"/>
              </a:solidFill>
            </a:endParaRPr>
          </a:p>
        </p:txBody>
      </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a:xfrm>
            <a:off x="695325" y="2255630"/>
            <a:ext cx="4344988" cy="1329595"/>
          </a:xfrm>
        </p:spPr>
        <p:txBody>
          <a:bodyPr anchor="ctr" anchorCtr="0"/>
          <a:lstStyle>
            <a:lvl1pPr>
              <a:defRPr>
                <a:solidFill>
                  <a:schemeClr val="bg1"/>
                </a:solidFill>
              </a:defRPr>
            </a:lvl1pPr>
          </a:lstStyle>
          <a:p>
            <a:r>
              <a:rPr lang="sv-SE"/>
              <a:t>Klicka här för att ändra mall för rubrikformat</a:t>
            </a:r>
            <a:endParaRPr lang="en-US" dirty="0"/>
          </a:p>
        </p:txBody>
      </p:sp>
      <p:sp>
        <p:nvSpPr>
          <p:cNvPr id="3" name="Content Placeholder 2">
            <a:extLst>
              <a:ext uri="{FF2B5EF4-FFF2-40B4-BE49-F238E27FC236}">
                <a16:creationId xmlns:a16="http://schemas.microsoft.com/office/drawing/2014/main" id="{41EC3F09-90D1-46E0-9DA9-71157F5BC505}"/>
              </a:ext>
            </a:extLst>
          </p:cNvPr>
          <p:cNvSpPr>
            <a:spLocks noGrp="1"/>
          </p:cNvSpPr>
          <p:nvPr>
            <p:ph idx="1"/>
          </p:nvPr>
        </p:nvSpPr>
        <p:spPr>
          <a:xfrm>
            <a:off x="6456363" y="1825625"/>
            <a:ext cx="5040312" cy="4140304"/>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lvl1pPr>
              <a:defRPr>
                <a:solidFill>
                  <a:schemeClr val="bg1"/>
                </a:solidFill>
              </a:defRPr>
            </a:lvl1p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1992314" y="6496726"/>
            <a:ext cx="3497644" cy="201405"/>
          </a:xfrm>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lvl1pPr>
              <a:defRPr>
                <a:solidFill>
                  <a:schemeClr val="bg1"/>
                </a:solidFill>
              </a:defRPr>
            </a:lvl1p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3986998471"/>
      </p:ext>
    </p:extLst>
  </p:cSld>
  <p:clrMapOvr>
    <a:masterClrMapping/>
  </p:clrMapOvr>
  <p:transition spd="med">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 preserve="1">
  <p:cSld name="Agenda">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5F785166-78C7-46C5-8E6C-253BD59710E8}"/>
              </a:ext>
            </a:extLst>
          </p:cNvPr>
          <p:cNvSpPr/>
          <p:nvPr/>
        </p:nvSpPr>
        <p:spPr bwMode="gray">
          <a:xfrm>
            <a:off x="0" y="0"/>
            <a:ext cx="2576945" cy="6858000"/>
          </a:xfrm>
          <a:prstGeom prst="rect">
            <a:avLst/>
          </a:prstGeom>
          <a:solidFill>
            <a:schemeClr val="accent2"/>
          </a:solidFill>
        </p:spPr>
        <p:txBody>
          <a:bodyPr vert="horz" lIns="504000" tIns="648000" rIns="0" bIns="0" rtlCol="0" anchor="t" anchorCtr="0">
            <a:normAutofit/>
          </a:bodyPr>
          <a:lstStyle/>
          <a:p>
            <a:pPr>
              <a:lnSpc>
                <a:spcPct val="90000"/>
              </a:lnSpc>
              <a:spcBef>
                <a:spcPts val="1200"/>
              </a:spcBef>
            </a:pPr>
            <a:endParaRPr lang="sv-SE" sz="2000" dirty="0">
              <a:solidFill>
                <a:schemeClr val="bg1"/>
              </a:solidFill>
            </a:endParaRPr>
          </a:p>
        </p:txBody>
      </p:sp>
      <p:grpSp>
        <p:nvGrpSpPr>
          <p:cNvPr id="8" name="Grupp 7">
            <a:extLst>
              <a:ext uri="{FF2B5EF4-FFF2-40B4-BE49-F238E27FC236}">
                <a16:creationId xmlns:a16="http://schemas.microsoft.com/office/drawing/2014/main" id="{EA8D6D2C-901B-4820-BFB0-3C62A8F5C7EA}"/>
              </a:ext>
            </a:extLst>
          </p:cNvPr>
          <p:cNvGrpSpPr/>
          <p:nvPr/>
        </p:nvGrpSpPr>
        <p:grpSpPr>
          <a:xfrm>
            <a:off x="835801" y="840372"/>
            <a:ext cx="892611" cy="2503484"/>
            <a:chOff x="835801" y="840372"/>
            <a:chExt cx="892611" cy="2503484"/>
          </a:xfrm>
          <a:solidFill>
            <a:srgbClr val="FFFFFF"/>
          </a:solidFill>
        </p:grpSpPr>
        <p:sp>
          <p:nvSpPr>
            <p:cNvPr id="9" name="Freeform 5">
              <a:extLst>
                <a:ext uri="{FF2B5EF4-FFF2-40B4-BE49-F238E27FC236}">
                  <a16:creationId xmlns:a16="http://schemas.microsoft.com/office/drawing/2014/main" id="{1A4437A0-BC1D-44C7-B05E-9BD06808AD75}"/>
                </a:ext>
              </a:extLst>
            </p:cNvPr>
            <p:cNvSpPr>
              <a:spLocks/>
            </p:cNvSpPr>
            <p:nvPr/>
          </p:nvSpPr>
          <p:spPr bwMode="auto">
            <a:xfrm rot="16200000">
              <a:off x="836618" y="839555"/>
              <a:ext cx="205032" cy="206665"/>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10" name="Rectangle 6">
              <a:extLst>
                <a:ext uri="{FF2B5EF4-FFF2-40B4-BE49-F238E27FC236}">
                  <a16:creationId xmlns:a16="http://schemas.microsoft.com/office/drawing/2014/main" id="{81305693-BA36-423F-B73B-7DA1BA10D797}"/>
                </a:ext>
              </a:extLst>
            </p:cNvPr>
            <p:cNvSpPr>
              <a:spLocks noChangeArrowheads="1"/>
            </p:cNvSpPr>
            <p:nvPr/>
          </p:nvSpPr>
          <p:spPr bwMode="auto">
            <a:xfrm rot="16200000">
              <a:off x="1327161" y="635992"/>
              <a:ext cx="167813" cy="613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11" name="Rectangle 7">
              <a:extLst>
                <a:ext uri="{FF2B5EF4-FFF2-40B4-BE49-F238E27FC236}">
                  <a16:creationId xmlns:a16="http://schemas.microsoft.com/office/drawing/2014/main" id="{B5F7944E-2219-4E13-9CB3-10A382EDA3A1}"/>
                </a:ext>
              </a:extLst>
            </p:cNvPr>
            <p:cNvSpPr>
              <a:spLocks noChangeArrowheads="1"/>
            </p:cNvSpPr>
            <p:nvPr/>
          </p:nvSpPr>
          <p:spPr bwMode="auto">
            <a:xfrm rot="16200000">
              <a:off x="1204403" y="2055548"/>
              <a:ext cx="168140" cy="8589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12" name="Frihandsfigur: Form 11">
              <a:extLst>
                <a:ext uri="{FF2B5EF4-FFF2-40B4-BE49-F238E27FC236}">
                  <a16:creationId xmlns:a16="http://schemas.microsoft.com/office/drawing/2014/main" id="{0DC78A60-DCD6-47D4-BA2D-11B776FEDEEE}"/>
                </a:ext>
              </a:extLst>
            </p:cNvPr>
            <p:cNvSpPr>
              <a:spLocks/>
            </p:cNvSpPr>
            <p:nvPr/>
          </p:nvSpPr>
          <p:spPr bwMode="auto">
            <a:xfrm rot="16200000">
              <a:off x="1094215" y="2709660"/>
              <a:ext cx="633707" cy="634686"/>
            </a:xfrm>
            <a:custGeom>
              <a:avLst/>
              <a:gdLst>
                <a:gd name="connsiteX0" fmla="*/ 478626 w 633707"/>
                <a:gd name="connsiteY0" fmla="*/ 317343 h 634686"/>
                <a:gd name="connsiteX1" fmla="*/ 431403 w 633707"/>
                <a:gd name="connsiteY1" fmla="*/ 202665 h 634686"/>
                <a:gd name="connsiteX2" fmla="*/ 316777 w 633707"/>
                <a:gd name="connsiteY2" fmla="*/ 155080 h 634686"/>
                <a:gd name="connsiteX3" fmla="*/ 202355 w 633707"/>
                <a:gd name="connsiteY3" fmla="*/ 202665 h 634686"/>
                <a:gd name="connsiteX4" fmla="*/ 155080 w 633707"/>
                <a:gd name="connsiteY4" fmla="*/ 317343 h 634686"/>
                <a:gd name="connsiteX5" fmla="*/ 202355 w 633707"/>
                <a:gd name="connsiteY5" fmla="*/ 431969 h 634686"/>
                <a:gd name="connsiteX6" fmla="*/ 316777 w 633707"/>
                <a:gd name="connsiteY6" fmla="*/ 479606 h 634686"/>
                <a:gd name="connsiteX7" fmla="*/ 431403 w 633707"/>
                <a:gd name="connsiteY7" fmla="*/ 431969 h 634686"/>
                <a:gd name="connsiteX8" fmla="*/ 478626 w 633707"/>
                <a:gd name="connsiteY8" fmla="*/ 317343 h 634686"/>
                <a:gd name="connsiteX9" fmla="*/ 633707 w 633707"/>
                <a:gd name="connsiteY9" fmla="*/ 10154 h 634686"/>
                <a:gd name="connsiteX10" fmla="*/ 633707 w 633707"/>
                <a:gd name="connsiteY10" fmla="*/ 623404 h 634686"/>
                <a:gd name="connsiteX11" fmla="*/ 478492 w 633707"/>
                <a:gd name="connsiteY11" fmla="*/ 623404 h 634686"/>
                <a:gd name="connsiteX12" fmla="*/ 478492 w 633707"/>
                <a:gd name="connsiteY12" fmla="*/ 590890 h 634686"/>
                <a:gd name="connsiteX13" fmla="*/ 319541 w 633707"/>
                <a:gd name="connsiteY13" fmla="*/ 634686 h 634686"/>
                <a:gd name="connsiteX14" fmla="*/ 314678 w 633707"/>
                <a:gd name="connsiteY14" fmla="*/ 634686 h 634686"/>
                <a:gd name="connsiteX15" fmla="*/ 92862 w 633707"/>
                <a:gd name="connsiteY15" fmla="*/ 541760 h 634686"/>
                <a:gd name="connsiteX16" fmla="*/ 0 w 633707"/>
                <a:gd name="connsiteY16" fmla="*/ 323497 h 634686"/>
                <a:gd name="connsiteX17" fmla="*/ 0 w 633707"/>
                <a:gd name="connsiteY17" fmla="*/ 311189 h 634686"/>
                <a:gd name="connsiteX18" fmla="*/ 92863 w 633707"/>
                <a:gd name="connsiteY18" fmla="*/ 92875 h 634686"/>
                <a:gd name="connsiteX19" fmla="*/ 316726 w 633707"/>
                <a:gd name="connsiteY19" fmla="*/ 0 h 634686"/>
                <a:gd name="connsiteX20" fmla="*/ 478493 w 633707"/>
                <a:gd name="connsiteY20" fmla="*/ 43796 h 634686"/>
                <a:gd name="connsiteX21" fmla="*/ 478493 w 633707"/>
                <a:gd name="connsiteY21" fmla="*/ 10154 h 63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3707" h="634686">
                  <a:moveTo>
                    <a:pt x="478626" y="317343"/>
                  </a:moveTo>
                  <a:cubicBezTo>
                    <a:pt x="478626" y="272375"/>
                    <a:pt x="460546" y="231873"/>
                    <a:pt x="431403" y="202665"/>
                  </a:cubicBezTo>
                  <a:cubicBezTo>
                    <a:pt x="402004" y="173200"/>
                    <a:pt x="361593" y="155080"/>
                    <a:pt x="316777" y="155080"/>
                  </a:cubicBezTo>
                  <a:cubicBezTo>
                    <a:pt x="272166" y="155080"/>
                    <a:pt x="231754" y="173200"/>
                    <a:pt x="202355" y="202665"/>
                  </a:cubicBezTo>
                  <a:cubicBezTo>
                    <a:pt x="173212" y="231873"/>
                    <a:pt x="155080" y="272375"/>
                    <a:pt x="155080" y="317343"/>
                  </a:cubicBezTo>
                  <a:cubicBezTo>
                    <a:pt x="155080" y="362053"/>
                    <a:pt x="173212" y="402555"/>
                    <a:pt x="202355" y="431969"/>
                  </a:cubicBezTo>
                  <a:cubicBezTo>
                    <a:pt x="231754" y="461434"/>
                    <a:pt x="272165" y="479606"/>
                    <a:pt x="316777" y="479606"/>
                  </a:cubicBezTo>
                  <a:cubicBezTo>
                    <a:pt x="361593" y="479606"/>
                    <a:pt x="402004" y="461434"/>
                    <a:pt x="431403" y="431969"/>
                  </a:cubicBezTo>
                  <a:cubicBezTo>
                    <a:pt x="460546" y="402555"/>
                    <a:pt x="478626" y="362053"/>
                    <a:pt x="478626" y="317343"/>
                  </a:cubicBezTo>
                  <a:close/>
                  <a:moveTo>
                    <a:pt x="633707" y="10154"/>
                  </a:moveTo>
                  <a:lnTo>
                    <a:pt x="633707" y="623404"/>
                  </a:lnTo>
                  <a:lnTo>
                    <a:pt x="478492" y="623404"/>
                  </a:lnTo>
                  <a:lnTo>
                    <a:pt x="478492" y="590890"/>
                  </a:lnTo>
                  <a:cubicBezTo>
                    <a:pt x="431600" y="619609"/>
                    <a:pt x="378463" y="634225"/>
                    <a:pt x="319541" y="634686"/>
                  </a:cubicBezTo>
                  <a:lnTo>
                    <a:pt x="314678" y="634686"/>
                  </a:lnTo>
                  <a:cubicBezTo>
                    <a:pt x="228112" y="634173"/>
                    <a:pt x="154190" y="603249"/>
                    <a:pt x="92862" y="541760"/>
                  </a:cubicBezTo>
                  <a:cubicBezTo>
                    <a:pt x="32302" y="481092"/>
                    <a:pt x="1433" y="408423"/>
                    <a:pt x="0" y="323497"/>
                  </a:cubicBezTo>
                  <a:lnTo>
                    <a:pt x="0" y="311189"/>
                  </a:lnTo>
                  <a:cubicBezTo>
                    <a:pt x="1433" y="226058"/>
                    <a:pt x="32302" y="153338"/>
                    <a:pt x="92863" y="92875"/>
                  </a:cubicBezTo>
                  <a:cubicBezTo>
                    <a:pt x="154703" y="30975"/>
                    <a:pt x="229290" y="0"/>
                    <a:pt x="316726" y="0"/>
                  </a:cubicBezTo>
                  <a:cubicBezTo>
                    <a:pt x="376774" y="0"/>
                    <a:pt x="430833" y="14565"/>
                    <a:pt x="478493" y="43796"/>
                  </a:cubicBezTo>
                  <a:lnTo>
                    <a:pt x="478493" y="10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13" name="Freeform 10">
              <a:extLst>
                <a:ext uri="{FF2B5EF4-FFF2-40B4-BE49-F238E27FC236}">
                  <a16:creationId xmlns:a16="http://schemas.microsoft.com/office/drawing/2014/main" id="{DE1354E9-C0CC-4438-B559-BA8300019B28}"/>
                </a:ext>
              </a:extLst>
            </p:cNvPr>
            <p:cNvSpPr>
              <a:spLocks/>
            </p:cNvSpPr>
            <p:nvPr/>
          </p:nvSpPr>
          <p:spPr bwMode="auto">
            <a:xfrm rot="16200000">
              <a:off x="849678" y="1390988"/>
              <a:ext cx="1112333" cy="624239"/>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gr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a:xfrm>
            <a:off x="3287713" y="626165"/>
            <a:ext cx="8208962" cy="443198"/>
          </a:xfrm>
        </p:spPr>
        <p:txBody>
          <a:bodyPr/>
          <a:lstStyle/>
          <a:p>
            <a:r>
              <a:rPr lang="sv-SE"/>
              <a:t>Klicka här för att ändra mall för rubrikformat</a:t>
            </a:r>
            <a:endParaRPr lang="en-US" dirty="0"/>
          </a:p>
        </p:txBody>
      </p:sp>
      <p:sp>
        <p:nvSpPr>
          <p:cNvPr id="3" name="Content Placeholder 2">
            <a:extLst>
              <a:ext uri="{FF2B5EF4-FFF2-40B4-BE49-F238E27FC236}">
                <a16:creationId xmlns:a16="http://schemas.microsoft.com/office/drawing/2014/main" id="{41EC3F09-90D1-46E0-9DA9-71157F5BC505}"/>
              </a:ext>
            </a:extLst>
          </p:cNvPr>
          <p:cNvSpPr>
            <a:spLocks noGrp="1"/>
          </p:cNvSpPr>
          <p:nvPr>
            <p:ph idx="1"/>
          </p:nvPr>
        </p:nvSpPr>
        <p:spPr>
          <a:xfrm>
            <a:off x="3287713" y="1530626"/>
            <a:ext cx="8208962" cy="4435303"/>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lvl1pPr>
              <a:defRPr>
                <a:solidFill>
                  <a:schemeClr val="bg1"/>
                </a:solidFill>
              </a:defRPr>
            </a:lvl1p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3287714" y="6496726"/>
            <a:ext cx="8208962" cy="201405"/>
          </a:xfrm>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lvl1pPr>
              <a:defRPr>
                <a:solidFill>
                  <a:schemeClr val="bg1"/>
                </a:solidFill>
              </a:defRPr>
            </a:lvl1p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4014442508"/>
      </p:ext>
    </p:extLst>
  </p:cSld>
  <p:clrMapOvr>
    <a:masterClrMapping/>
  </p:clrMapOvr>
  <p:transition spd="med">
    <p:fade/>
  </p:transition>
  <p:hf hdr="0" ftr="0" dt="0"/>
  <p:extLst>
    <p:ext uri="{DCECCB84-F9BA-43D5-87BE-67443E8EF086}">
      <p15:sldGuideLst xmlns:p15="http://schemas.microsoft.com/office/powerpoint/2012/main">
        <p15:guide id="1" pos="207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Avsnittsrubrik">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3C94F02F-0A4C-4466-A083-3604CCB8462A}"/>
              </a:ext>
            </a:extLst>
          </p:cNvPr>
          <p:cNvSpPr/>
          <p:nvPr/>
        </p:nvSpPr>
        <p:spPr bwMode="gray">
          <a:xfrm>
            <a:off x="0" y="0"/>
            <a:ext cx="12192000" cy="6858000"/>
          </a:xfrm>
          <a:prstGeom prst="rect">
            <a:avLst/>
          </a:prstGeom>
          <a:solidFill>
            <a:schemeClr val="accent2"/>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a:solidFill>
                <a:schemeClr val="bg1"/>
              </a:solidFill>
            </a:endParaRPr>
          </a:p>
        </p:txBody>
      </p:sp>
      <p:sp>
        <p:nvSpPr>
          <p:cNvPr id="2" name="Title 1">
            <a:extLst>
              <a:ext uri="{FF2B5EF4-FFF2-40B4-BE49-F238E27FC236}">
                <a16:creationId xmlns:a16="http://schemas.microsoft.com/office/drawing/2014/main" id="{27F6EB22-BF66-41B8-B08F-251CC866B464}"/>
              </a:ext>
            </a:extLst>
          </p:cNvPr>
          <p:cNvSpPr>
            <a:spLocks noGrp="1"/>
          </p:cNvSpPr>
          <p:nvPr>
            <p:ph type="title"/>
          </p:nvPr>
        </p:nvSpPr>
        <p:spPr>
          <a:xfrm>
            <a:off x="1371600" y="2078772"/>
            <a:ext cx="9436100" cy="997196"/>
          </a:xfrm>
        </p:spPr>
        <p:txBody>
          <a:bodyPr anchor="b"/>
          <a:lstStyle>
            <a:lvl1pPr>
              <a:defRPr sz="3600">
                <a:solidFill>
                  <a:schemeClr val="bg1"/>
                </a:solidFill>
              </a:defRPr>
            </a:lvl1pPr>
          </a:lstStyle>
          <a:p>
            <a:r>
              <a:rPr lang="sv-SE"/>
              <a:t>Klicka här för att ändra mall för rubrikformat</a:t>
            </a:r>
            <a:endParaRPr lang="en-US" dirty="0"/>
          </a:p>
        </p:txBody>
      </p:sp>
      <p:sp>
        <p:nvSpPr>
          <p:cNvPr id="3" name="Text Placeholder 2">
            <a:extLst>
              <a:ext uri="{FF2B5EF4-FFF2-40B4-BE49-F238E27FC236}">
                <a16:creationId xmlns:a16="http://schemas.microsoft.com/office/drawing/2014/main" id="{5A70B6CE-2512-421C-81C4-425E2DD8D84D}"/>
              </a:ext>
            </a:extLst>
          </p:cNvPr>
          <p:cNvSpPr>
            <a:spLocks noGrp="1"/>
          </p:cNvSpPr>
          <p:nvPr>
            <p:ph type="body" idx="1"/>
          </p:nvPr>
        </p:nvSpPr>
        <p:spPr>
          <a:xfrm>
            <a:off x="1371600" y="3172889"/>
            <a:ext cx="9436100" cy="1373271"/>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FDF93B3E-D29C-4A75-99E7-D0838D1AE0FB}"/>
              </a:ext>
            </a:extLst>
          </p:cNvPr>
          <p:cNvSpPr>
            <a:spLocks noGrp="1"/>
          </p:cNvSpPr>
          <p:nvPr>
            <p:ph type="dt" sz="half" idx="10"/>
          </p:nvPr>
        </p:nvSpPr>
        <p:spPr/>
        <p:txBody>
          <a:bodyPr/>
          <a:lstStyle>
            <a:lvl1pPr>
              <a:defRPr>
                <a:solidFill>
                  <a:schemeClr val="bg1"/>
                </a:solidFill>
              </a:defRPr>
            </a:lvl1pPr>
          </a:lstStyle>
          <a:p>
            <a:fld id="{454CE0CB-CD14-47FE-A857-AB7559598810}" type="datetime1">
              <a:rPr lang="en-US" smtClean="0"/>
              <a:pPr/>
              <a:t>1/27/2023</a:t>
            </a:fld>
            <a:endParaRPr lang="en-US" dirty="0"/>
          </a:p>
        </p:txBody>
      </p:sp>
      <p:sp>
        <p:nvSpPr>
          <p:cNvPr id="5" name="Footer Placeholder 4">
            <a:extLst>
              <a:ext uri="{FF2B5EF4-FFF2-40B4-BE49-F238E27FC236}">
                <a16:creationId xmlns:a16="http://schemas.microsoft.com/office/drawing/2014/main" id="{5D053EDE-A12D-4A2B-92A2-C37B016DFF2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297A8AA5-2D5F-4B2E-8C22-E11E0BF25586}"/>
              </a:ext>
            </a:extLst>
          </p:cNvPr>
          <p:cNvSpPr>
            <a:spLocks noGrp="1"/>
          </p:cNvSpPr>
          <p:nvPr>
            <p:ph type="sldNum" sz="quarter" idx="12"/>
          </p:nvPr>
        </p:nvSpPr>
        <p:spPr/>
        <p:txBody>
          <a:bodyPr/>
          <a:lstStyle>
            <a:lvl1pPr>
              <a:defRPr>
                <a:solidFill>
                  <a:schemeClr val="bg1"/>
                </a:solidFill>
              </a:defRPr>
            </a:lvl1pPr>
          </a:lstStyle>
          <a:p>
            <a:fld id="{0EE4F9DF-443B-4423-836D-F323506610C5}" type="slidenum">
              <a:rPr lang="en-US" smtClean="0"/>
              <a:pPr/>
              <a:t>‹#›</a:t>
            </a:fld>
            <a:endParaRPr lang="en-US" dirty="0"/>
          </a:p>
        </p:txBody>
      </p:sp>
      <p:grpSp>
        <p:nvGrpSpPr>
          <p:cNvPr id="14" name="Grupp 13">
            <a:extLst>
              <a:ext uri="{FF2B5EF4-FFF2-40B4-BE49-F238E27FC236}">
                <a16:creationId xmlns:a16="http://schemas.microsoft.com/office/drawing/2014/main" id="{19CCC68E-FF78-4A75-AA6D-D62A3E2C1648}"/>
              </a:ext>
            </a:extLst>
          </p:cNvPr>
          <p:cNvGrpSpPr>
            <a:grpSpLocks noChangeAspect="1"/>
          </p:cNvGrpSpPr>
          <p:nvPr/>
        </p:nvGrpSpPr>
        <p:grpSpPr>
          <a:xfrm>
            <a:off x="11033177" y="6254090"/>
            <a:ext cx="868324" cy="309598"/>
            <a:chOff x="11033177" y="6254090"/>
            <a:chExt cx="868324" cy="309598"/>
          </a:xfrm>
          <a:solidFill>
            <a:srgbClr val="FFFFFF"/>
          </a:solidFill>
        </p:grpSpPr>
        <p:sp>
          <p:nvSpPr>
            <p:cNvPr id="18" name="Freeform 5">
              <a:extLst>
                <a:ext uri="{FF2B5EF4-FFF2-40B4-BE49-F238E27FC236}">
                  <a16:creationId xmlns:a16="http://schemas.microsoft.com/office/drawing/2014/main" id="{B81EB9B3-8B21-465A-83C6-055A7FB803CA}"/>
                </a:ext>
              </a:extLst>
            </p:cNvPr>
            <p:cNvSpPr>
              <a:spLocks/>
            </p:cNvSpPr>
            <p:nvPr/>
          </p:nvSpPr>
          <p:spPr bwMode="auto">
            <a:xfrm>
              <a:off x="11830386" y="6254090"/>
              <a:ext cx="71115" cy="71681"/>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dirty="0"/>
            </a:p>
          </p:txBody>
        </p:sp>
        <p:sp>
          <p:nvSpPr>
            <p:cNvPr id="19" name="Rectangle 6">
              <a:extLst>
                <a:ext uri="{FF2B5EF4-FFF2-40B4-BE49-F238E27FC236}">
                  <a16:creationId xmlns:a16="http://schemas.microsoft.com/office/drawing/2014/main" id="{A3D4A3CE-6B03-4FF4-8E5A-6D1B4D2B22C3}"/>
                </a:ext>
              </a:extLst>
            </p:cNvPr>
            <p:cNvSpPr>
              <a:spLocks noChangeArrowheads="1"/>
            </p:cNvSpPr>
            <p:nvPr/>
          </p:nvSpPr>
          <p:spPr bwMode="auto">
            <a:xfrm>
              <a:off x="11836841" y="6347173"/>
              <a:ext cx="58205" cy="2128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dirty="0"/>
            </a:p>
          </p:txBody>
        </p:sp>
        <p:sp>
          <p:nvSpPr>
            <p:cNvPr id="21" name="Rectangle 7">
              <a:extLst>
                <a:ext uri="{FF2B5EF4-FFF2-40B4-BE49-F238E27FC236}">
                  <a16:creationId xmlns:a16="http://schemas.microsoft.com/office/drawing/2014/main" id="{07F94186-C08E-4186-B016-08F65A86A2DA}"/>
                </a:ext>
              </a:extLst>
            </p:cNvPr>
            <p:cNvSpPr>
              <a:spLocks noChangeArrowheads="1"/>
            </p:cNvSpPr>
            <p:nvPr/>
          </p:nvSpPr>
          <p:spPr bwMode="auto">
            <a:xfrm>
              <a:off x="11301895" y="6262130"/>
              <a:ext cx="58319" cy="2979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dirty="0"/>
            </a:p>
          </p:txBody>
        </p:sp>
        <p:sp>
          <p:nvSpPr>
            <p:cNvPr id="22" name="Frihandsfigur: Form 21">
              <a:extLst>
                <a:ext uri="{FF2B5EF4-FFF2-40B4-BE49-F238E27FC236}">
                  <a16:creationId xmlns:a16="http://schemas.microsoft.com/office/drawing/2014/main" id="{EE940382-52AF-4943-8494-CCAF896F82A5}"/>
                </a:ext>
              </a:extLst>
            </p:cNvPr>
            <p:cNvSpPr>
              <a:spLocks/>
            </p:cNvSpPr>
            <p:nvPr/>
          </p:nvSpPr>
          <p:spPr bwMode="auto">
            <a:xfrm>
              <a:off x="11033177" y="6343550"/>
              <a:ext cx="219799" cy="220138"/>
            </a:xfrm>
            <a:custGeom>
              <a:avLst/>
              <a:gdLst>
                <a:gd name="connsiteX0" fmla="*/ 109873 w 219799"/>
                <a:gd name="connsiteY0" fmla="*/ 53789 h 220138"/>
                <a:gd name="connsiteX1" fmla="*/ 70186 w 219799"/>
                <a:gd name="connsiteY1" fmla="*/ 70294 h 220138"/>
                <a:gd name="connsiteX2" fmla="*/ 53789 w 219799"/>
                <a:gd name="connsiteY2" fmla="*/ 110070 h 220138"/>
                <a:gd name="connsiteX3" fmla="*/ 70186 w 219799"/>
                <a:gd name="connsiteY3" fmla="*/ 149828 h 220138"/>
                <a:gd name="connsiteX4" fmla="*/ 109873 w 219799"/>
                <a:gd name="connsiteY4" fmla="*/ 166350 h 220138"/>
                <a:gd name="connsiteX5" fmla="*/ 149631 w 219799"/>
                <a:gd name="connsiteY5" fmla="*/ 149828 h 220138"/>
                <a:gd name="connsiteX6" fmla="*/ 166010 w 219799"/>
                <a:gd name="connsiteY6" fmla="*/ 110070 h 220138"/>
                <a:gd name="connsiteX7" fmla="*/ 149631 w 219799"/>
                <a:gd name="connsiteY7" fmla="*/ 70294 h 220138"/>
                <a:gd name="connsiteX8" fmla="*/ 109873 w 219799"/>
                <a:gd name="connsiteY8" fmla="*/ 53789 h 220138"/>
                <a:gd name="connsiteX9" fmla="*/ 109855 w 219799"/>
                <a:gd name="connsiteY9" fmla="*/ 0 h 220138"/>
                <a:gd name="connsiteX10" fmla="*/ 165963 w 219799"/>
                <a:gd name="connsiteY10" fmla="*/ 15191 h 220138"/>
                <a:gd name="connsiteX11" fmla="*/ 165963 w 219799"/>
                <a:gd name="connsiteY11" fmla="*/ 3522 h 220138"/>
                <a:gd name="connsiteX12" fmla="*/ 219799 w 219799"/>
                <a:gd name="connsiteY12" fmla="*/ 3522 h 220138"/>
                <a:gd name="connsiteX13" fmla="*/ 219799 w 219799"/>
                <a:gd name="connsiteY13" fmla="*/ 216225 h 220138"/>
                <a:gd name="connsiteX14" fmla="*/ 165963 w 219799"/>
                <a:gd name="connsiteY14" fmla="*/ 216225 h 220138"/>
                <a:gd name="connsiteX15" fmla="*/ 165963 w 219799"/>
                <a:gd name="connsiteY15" fmla="*/ 204948 h 220138"/>
                <a:gd name="connsiteX16" fmla="*/ 110832 w 219799"/>
                <a:gd name="connsiteY16" fmla="*/ 220138 h 220138"/>
                <a:gd name="connsiteX17" fmla="*/ 109145 w 219799"/>
                <a:gd name="connsiteY17" fmla="*/ 220138 h 220138"/>
                <a:gd name="connsiteX18" fmla="*/ 32209 w 219799"/>
                <a:gd name="connsiteY18" fmla="*/ 187907 h 220138"/>
                <a:gd name="connsiteX19" fmla="*/ 0 w 219799"/>
                <a:gd name="connsiteY19" fmla="*/ 112204 h 220138"/>
                <a:gd name="connsiteX20" fmla="*/ 0 w 219799"/>
                <a:gd name="connsiteY20" fmla="*/ 107935 h 220138"/>
                <a:gd name="connsiteX21" fmla="*/ 32209 w 219799"/>
                <a:gd name="connsiteY21" fmla="*/ 32213 h 220138"/>
                <a:gd name="connsiteX22" fmla="*/ 109855 w 219799"/>
                <a:gd name="connsiteY22" fmla="*/ 0 h 2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9" h="220138">
                  <a:moveTo>
                    <a:pt x="109873" y="53789"/>
                  </a:moveTo>
                  <a:cubicBezTo>
                    <a:pt x="94400" y="53789"/>
                    <a:pt x="80383" y="60074"/>
                    <a:pt x="70186" y="70294"/>
                  </a:cubicBezTo>
                  <a:cubicBezTo>
                    <a:pt x="60078" y="80425"/>
                    <a:pt x="53789" y="94473"/>
                    <a:pt x="53789" y="110070"/>
                  </a:cubicBezTo>
                  <a:cubicBezTo>
                    <a:pt x="53789" y="125578"/>
                    <a:pt x="60078" y="139625"/>
                    <a:pt x="70186" y="149828"/>
                  </a:cubicBezTo>
                  <a:cubicBezTo>
                    <a:pt x="80383" y="160047"/>
                    <a:pt x="94400" y="166350"/>
                    <a:pt x="109873" y="166350"/>
                  </a:cubicBezTo>
                  <a:cubicBezTo>
                    <a:pt x="125417" y="166350"/>
                    <a:pt x="139434" y="160047"/>
                    <a:pt x="149631" y="149828"/>
                  </a:cubicBezTo>
                  <a:cubicBezTo>
                    <a:pt x="159739" y="139625"/>
                    <a:pt x="166010" y="125578"/>
                    <a:pt x="166010" y="110070"/>
                  </a:cubicBezTo>
                  <a:cubicBezTo>
                    <a:pt x="166010" y="94473"/>
                    <a:pt x="159739" y="80425"/>
                    <a:pt x="149631" y="70294"/>
                  </a:cubicBezTo>
                  <a:cubicBezTo>
                    <a:pt x="139434" y="60074"/>
                    <a:pt x="125417" y="53789"/>
                    <a:pt x="109873" y="53789"/>
                  </a:cubicBezTo>
                  <a:close/>
                  <a:moveTo>
                    <a:pt x="109855" y="0"/>
                  </a:moveTo>
                  <a:cubicBezTo>
                    <a:pt x="130683" y="0"/>
                    <a:pt x="149433" y="5052"/>
                    <a:pt x="165963" y="15191"/>
                  </a:cubicBezTo>
                  <a:lnTo>
                    <a:pt x="165963" y="3522"/>
                  </a:lnTo>
                  <a:lnTo>
                    <a:pt x="219799" y="3522"/>
                  </a:lnTo>
                  <a:lnTo>
                    <a:pt x="219799" y="216225"/>
                  </a:lnTo>
                  <a:lnTo>
                    <a:pt x="165963" y="216225"/>
                  </a:lnTo>
                  <a:lnTo>
                    <a:pt x="165963" y="204948"/>
                  </a:lnTo>
                  <a:cubicBezTo>
                    <a:pt x="149699" y="214909"/>
                    <a:pt x="131269" y="219978"/>
                    <a:pt x="110832" y="220138"/>
                  </a:cubicBezTo>
                  <a:lnTo>
                    <a:pt x="109145" y="220138"/>
                  </a:lnTo>
                  <a:cubicBezTo>
                    <a:pt x="79120" y="219960"/>
                    <a:pt x="53480" y="209235"/>
                    <a:pt x="32209" y="187907"/>
                  </a:cubicBezTo>
                  <a:cubicBezTo>
                    <a:pt x="11204" y="166865"/>
                    <a:pt x="497" y="141660"/>
                    <a:pt x="0" y="112204"/>
                  </a:cubicBezTo>
                  <a:lnTo>
                    <a:pt x="0" y="107935"/>
                  </a:lnTo>
                  <a:cubicBezTo>
                    <a:pt x="497" y="78408"/>
                    <a:pt x="11204" y="53185"/>
                    <a:pt x="32209" y="32213"/>
                  </a:cubicBezTo>
                  <a:cubicBezTo>
                    <a:pt x="53658" y="10744"/>
                    <a:pt x="79528" y="0"/>
                    <a:pt x="109855"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dirty="0"/>
            </a:p>
          </p:txBody>
        </p:sp>
        <p:sp>
          <p:nvSpPr>
            <p:cNvPr id="23" name="Freeform 10">
              <a:extLst>
                <a:ext uri="{FF2B5EF4-FFF2-40B4-BE49-F238E27FC236}">
                  <a16:creationId xmlns:a16="http://schemas.microsoft.com/office/drawing/2014/main" id="{B7EA25FB-C168-45DD-AB8B-634BCDF7C63B}"/>
                </a:ext>
              </a:extLst>
            </p:cNvPr>
            <p:cNvSpPr>
              <a:spLocks/>
            </p:cNvSpPr>
            <p:nvPr/>
          </p:nvSpPr>
          <p:spPr bwMode="auto">
            <a:xfrm>
              <a:off x="11409360" y="6343550"/>
              <a:ext cx="385809" cy="216515"/>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dirty="0"/>
            </a:p>
          </p:txBody>
        </p:sp>
      </p:grpSp>
    </p:spTree>
    <p:extLst>
      <p:ext uri="{BB962C8B-B14F-4D97-AF65-F5344CB8AC3E}">
        <p14:creationId xmlns:p14="http://schemas.microsoft.com/office/powerpoint/2010/main" val="911136487"/>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50512-5A7D-4FC1-9F87-88389C278252}"/>
              </a:ext>
            </a:extLst>
          </p:cNvPr>
          <p:cNvSpPr>
            <a:spLocks noGrp="1"/>
          </p:cNvSpPr>
          <p:nvPr>
            <p:ph type="title"/>
          </p:nvPr>
        </p:nvSpPr>
        <p:spPr/>
        <p:txBody>
          <a:bodyPr/>
          <a:lstStyle/>
          <a:p>
            <a:r>
              <a:rPr lang="sv-SE"/>
              <a:t>Klicka här för att ändra mall för rubrikformat</a:t>
            </a:r>
            <a:endParaRPr lang="en-US"/>
          </a:p>
        </p:txBody>
      </p:sp>
      <p:sp>
        <p:nvSpPr>
          <p:cNvPr id="3" name="Content Placeholder 2">
            <a:extLst>
              <a:ext uri="{FF2B5EF4-FFF2-40B4-BE49-F238E27FC236}">
                <a16:creationId xmlns:a16="http://schemas.microsoft.com/office/drawing/2014/main" id="{8F919A98-A4D7-4B05-AEB9-21071C182150}"/>
              </a:ext>
            </a:extLst>
          </p:cNvPr>
          <p:cNvSpPr>
            <a:spLocks noGrp="1"/>
          </p:cNvSpPr>
          <p:nvPr>
            <p:ph sz="half" idx="1"/>
          </p:nvPr>
        </p:nvSpPr>
        <p:spPr>
          <a:xfrm>
            <a:off x="695325" y="1825625"/>
            <a:ext cx="5040313" cy="4124325"/>
          </a:xfrm>
        </p:spPr>
        <p:txBody>
          <a:bodyPr>
            <a:noAutofit/>
          </a:bodyPr>
          <a:lstStyle>
            <a:lvl1pPr>
              <a:defRPr sz="2000"/>
            </a:lvl1pPr>
            <a:lvl2pPr>
              <a:defRPr sz="1800"/>
            </a:lvl2pPr>
            <a:lvl3pPr>
              <a:defRPr sz="1600"/>
            </a:lvl3pPr>
            <a:lvl4pPr>
              <a:defRPr sz="1400"/>
            </a:lvl4pPr>
            <a:lvl5pPr>
              <a:defRPr sz="1400"/>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Content Placeholder 3">
            <a:extLst>
              <a:ext uri="{FF2B5EF4-FFF2-40B4-BE49-F238E27FC236}">
                <a16:creationId xmlns:a16="http://schemas.microsoft.com/office/drawing/2014/main" id="{C1A14089-EB15-4011-B7BD-F8B1B7CCDD79}"/>
              </a:ext>
            </a:extLst>
          </p:cNvPr>
          <p:cNvSpPr>
            <a:spLocks noGrp="1"/>
          </p:cNvSpPr>
          <p:nvPr>
            <p:ph sz="half" idx="2"/>
          </p:nvPr>
        </p:nvSpPr>
        <p:spPr>
          <a:xfrm>
            <a:off x="6456363" y="1825625"/>
            <a:ext cx="5040311" cy="4124325"/>
          </a:xfrm>
        </p:spPr>
        <p:txBody>
          <a:bodyPr>
            <a:noAutofit/>
          </a:bodyPr>
          <a:lstStyle>
            <a:lvl1pPr>
              <a:defRPr sz="2000"/>
            </a:lvl1pPr>
            <a:lvl2pPr>
              <a:defRPr sz="1800"/>
            </a:lvl2pPr>
            <a:lvl3pPr>
              <a:defRPr sz="1600"/>
            </a:lvl3pPr>
            <a:lvl4pPr>
              <a:defRPr sz="1400"/>
            </a:lvl4pPr>
            <a:lvl5pPr>
              <a:defRPr sz="1400"/>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Date Placeholder 4">
            <a:extLst>
              <a:ext uri="{FF2B5EF4-FFF2-40B4-BE49-F238E27FC236}">
                <a16:creationId xmlns:a16="http://schemas.microsoft.com/office/drawing/2014/main" id="{DB85FA33-1207-4CA5-B735-A20B1DBA90FF}"/>
              </a:ext>
            </a:extLst>
          </p:cNvPr>
          <p:cNvSpPr>
            <a:spLocks noGrp="1"/>
          </p:cNvSpPr>
          <p:nvPr>
            <p:ph type="dt" sz="half" idx="10"/>
          </p:nvPr>
        </p:nvSpPr>
        <p:spPr/>
        <p:txBody>
          <a:bodyPr/>
          <a:lstStyle/>
          <a:p>
            <a:fld id="{09882932-EB0D-48B9-AC90-C4C82734B84E}" type="datetime1">
              <a:rPr lang="en-US" smtClean="0"/>
              <a:t>1/27/2023</a:t>
            </a:fld>
            <a:endParaRPr lang="en-US" dirty="0"/>
          </a:p>
        </p:txBody>
      </p:sp>
      <p:sp>
        <p:nvSpPr>
          <p:cNvPr id="6" name="Footer Placeholder 5">
            <a:extLst>
              <a:ext uri="{FF2B5EF4-FFF2-40B4-BE49-F238E27FC236}">
                <a16:creationId xmlns:a16="http://schemas.microsoft.com/office/drawing/2014/main" id="{101390EB-8931-4892-9C34-8EB326A31F8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C0CBD2-9C33-4ACC-8449-4B5A3498634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2607739757"/>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vå delar färg">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A524A64E-A3AC-497A-9367-6C0CE11593AF}"/>
              </a:ext>
            </a:extLst>
          </p:cNvPr>
          <p:cNvSpPr/>
          <p:nvPr/>
        </p:nvSpPr>
        <p:spPr bwMode="gray">
          <a:xfrm flipV="1">
            <a:off x="0" y="1242391"/>
            <a:ext cx="12192000" cy="5615609"/>
          </a:xfrm>
          <a:prstGeom prst="rect">
            <a:avLst/>
          </a:prstGeom>
          <a:solidFill>
            <a:schemeClr val="accent2"/>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a:solidFill>
                <a:schemeClr val="bg1"/>
              </a:solidFill>
            </a:endParaRPr>
          </a:p>
        </p:txBody>
      </p:sp>
      <p:sp>
        <p:nvSpPr>
          <p:cNvPr id="2" name="Title 1">
            <a:extLst>
              <a:ext uri="{FF2B5EF4-FFF2-40B4-BE49-F238E27FC236}">
                <a16:creationId xmlns:a16="http://schemas.microsoft.com/office/drawing/2014/main" id="{47C50512-5A7D-4FC1-9F87-88389C278252}"/>
              </a:ext>
            </a:extLst>
          </p:cNvPr>
          <p:cNvSpPr>
            <a:spLocks noGrp="1"/>
          </p:cNvSpPr>
          <p:nvPr>
            <p:ph type="title"/>
          </p:nvPr>
        </p:nvSpPr>
        <p:spPr/>
        <p:txBody>
          <a:bodyPr/>
          <a:lstStyle/>
          <a:p>
            <a:r>
              <a:rPr lang="sv-SE"/>
              <a:t>Klicka här för att ändra mall för rubrikformat</a:t>
            </a:r>
            <a:endParaRPr lang="en-US"/>
          </a:p>
        </p:txBody>
      </p:sp>
      <p:sp>
        <p:nvSpPr>
          <p:cNvPr id="3" name="Content Placeholder 2">
            <a:extLst>
              <a:ext uri="{FF2B5EF4-FFF2-40B4-BE49-F238E27FC236}">
                <a16:creationId xmlns:a16="http://schemas.microsoft.com/office/drawing/2014/main" id="{8F919A98-A4D7-4B05-AEB9-21071C182150}"/>
              </a:ext>
            </a:extLst>
          </p:cNvPr>
          <p:cNvSpPr>
            <a:spLocks noGrp="1"/>
          </p:cNvSpPr>
          <p:nvPr>
            <p:ph sz="half" idx="1"/>
          </p:nvPr>
        </p:nvSpPr>
        <p:spPr>
          <a:xfrm>
            <a:off x="695325" y="1825625"/>
            <a:ext cx="5040313" cy="4124325"/>
          </a:xfrm>
        </p:spPr>
        <p:txBody>
          <a:bodyPr>
            <a:no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Content Placeholder 3">
            <a:extLst>
              <a:ext uri="{FF2B5EF4-FFF2-40B4-BE49-F238E27FC236}">
                <a16:creationId xmlns:a16="http://schemas.microsoft.com/office/drawing/2014/main" id="{C1A14089-EB15-4011-B7BD-F8B1B7CCDD79}"/>
              </a:ext>
            </a:extLst>
          </p:cNvPr>
          <p:cNvSpPr>
            <a:spLocks noGrp="1"/>
          </p:cNvSpPr>
          <p:nvPr>
            <p:ph sz="half" idx="2"/>
          </p:nvPr>
        </p:nvSpPr>
        <p:spPr>
          <a:xfrm>
            <a:off x="6456363" y="1825625"/>
            <a:ext cx="5040311" cy="4124325"/>
          </a:xfrm>
        </p:spPr>
        <p:txBody>
          <a:bodyPr>
            <a:no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Date Placeholder 4">
            <a:extLst>
              <a:ext uri="{FF2B5EF4-FFF2-40B4-BE49-F238E27FC236}">
                <a16:creationId xmlns:a16="http://schemas.microsoft.com/office/drawing/2014/main" id="{DB85FA33-1207-4CA5-B735-A20B1DBA90FF}"/>
              </a:ext>
            </a:extLst>
          </p:cNvPr>
          <p:cNvSpPr>
            <a:spLocks noGrp="1"/>
          </p:cNvSpPr>
          <p:nvPr>
            <p:ph type="dt" sz="half" idx="10"/>
          </p:nvPr>
        </p:nvSpPr>
        <p:spPr/>
        <p:txBody>
          <a:bodyPr/>
          <a:lstStyle>
            <a:lvl1pPr>
              <a:defRPr>
                <a:solidFill>
                  <a:schemeClr val="bg1"/>
                </a:solidFill>
              </a:defRPr>
            </a:lvl1pPr>
          </a:lstStyle>
          <a:p>
            <a:fld id="{3B2B61C8-1407-4351-B091-A14D89C8EF06}" type="datetime1">
              <a:rPr lang="en-US" smtClean="0"/>
              <a:t>1/27/2023</a:t>
            </a:fld>
            <a:endParaRPr lang="en-US" dirty="0"/>
          </a:p>
        </p:txBody>
      </p:sp>
      <p:sp>
        <p:nvSpPr>
          <p:cNvPr id="6" name="Footer Placeholder 5">
            <a:extLst>
              <a:ext uri="{FF2B5EF4-FFF2-40B4-BE49-F238E27FC236}">
                <a16:creationId xmlns:a16="http://schemas.microsoft.com/office/drawing/2014/main" id="{101390EB-8931-4892-9C34-8EB326A31F8F}"/>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a:extLst>
              <a:ext uri="{FF2B5EF4-FFF2-40B4-BE49-F238E27FC236}">
                <a16:creationId xmlns:a16="http://schemas.microsoft.com/office/drawing/2014/main" id="{4EC0CBD2-9C33-4ACC-8449-4B5A34986341}"/>
              </a:ext>
            </a:extLst>
          </p:cNvPr>
          <p:cNvSpPr>
            <a:spLocks noGrp="1"/>
          </p:cNvSpPr>
          <p:nvPr>
            <p:ph type="sldNum" sz="quarter" idx="12"/>
          </p:nvPr>
        </p:nvSpPr>
        <p:spPr/>
        <p:txBody>
          <a:bodyPr/>
          <a:lstStyle>
            <a:lvl1pPr>
              <a:defRPr>
                <a:solidFill>
                  <a:schemeClr val="bg1"/>
                </a:solidFill>
              </a:defRPr>
            </a:lvl1pPr>
          </a:lstStyle>
          <a:p>
            <a:fld id="{0EE4F9DF-443B-4423-836D-F323506610C5}" type="slidenum">
              <a:rPr lang="en-US" smtClean="0"/>
              <a:pPr/>
              <a:t>‹#›</a:t>
            </a:fld>
            <a:endParaRPr lang="en-US" dirty="0"/>
          </a:p>
        </p:txBody>
      </p:sp>
      <p:grpSp>
        <p:nvGrpSpPr>
          <p:cNvPr id="15" name="Grupp 14">
            <a:extLst>
              <a:ext uri="{FF2B5EF4-FFF2-40B4-BE49-F238E27FC236}">
                <a16:creationId xmlns:a16="http://schemas.microsoft.com/office/drawing/2014/main" id="{A2F9E919-66E2-4B11-A138-23A454A784B5}"/>
              </a:ext>
            </a:extLst>
          </p:cNvPr>
          <p:cNvGrpSpPr>
            <a:grpSpLocks noChangeAspect="1"/>
          </p:cNvGrpSpPr>
          <p:nvPr/>
        </p:nvGrpSpPr>
        <p:grpSpPr>
          <a:xfrm>
            <a:off x="11033177" y="6254090"/>
            <a:ext cx="868324" cy="309598"/>
            <a:chOff x="11033177" y="6254090"/>
            <a:chExt cx="868324" cy="309598"/>
          </a:xfrm>
          <a:solidFill>
            <a:srgbClr val="FFFFFF"/>
          </a:solidFill>
        </p:grpSpPr>
        <p:sp>
          <p:nvSpPr>
            <p:cNvPr id="16" name="Freeform 5">
              <a:extLst>
                <a:ext uri="{FF2B5EF4-FFF2-40B4-BE49-F238E27FC236}">
                  <a16:creationId xmlns:a16="http://schemas.microsoft.com/office/drawing/2014/main" id="{0BDC4D35-F923-49D9-B906-77EBBE72785E}"/>
                </a:ext>
              </a:extLst>
            </p:cNvPr>
            <p:cNvSpPr>
              <a:spLocks/>
            </p:cNvSpPr>
            <p:nvPr/>
          </p:nvSpPr>
          <p:spPr bwMode="auto">
            <a:xfrm>
              <a:off x="11830386" y="6254090"/>
              <a:ext cx="71115" cy="71681"/>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dirty="0"/>
            </a:p>
          </p:txBody>
        </p:sp>
        <p:sp>
          <p:nvSpPr>
            <p:cNvPr id="17" name="Rectangle 6">
              <a:extLst>
                <a:ext uri="{FF2B5EF4-FFF2-40B4-BE49-F238E27FC236}">
                  <a16:creationId xmlns:a16="http://schemas.microsoft.com/office/drawing/2014/main" id="{C825DF9F-97E5-4E18-B12C-9957742EFE72}"/>
                </a:ext>
              </a:extLst>
            </p:cNvPr>
            <p:cNvSpPr>
              <a:spLocks noChangeArrowheads="1"/>
            </p:cNvSpPr>
            <p:nvPr/>
          </p:nvSpPr>
          <p:spPr bwMode="auto">
            <a:xfrm>
              <a:off x="11836841" y="6347173"/>
              <a:ext cx="58205" cy="2128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dirty="0"/>
            </a:p>
          </p:txBody>
        </p:sp>
        <p:sp>
          <p:nvSpPr>
            <p:cNvPr id="18" name="Rectangle 7">
              <a:extLst>
                <a:ext uri="{FF2B5EF4-FFF2-40B4-BE49-F238E27FC236}">
                  <a16:creationId xmlns:a16="http://schemas.microsoft.com/office/drawing/2014/main" id="{3B87B6BD-F69B-499C-8239-4B30251DFDC2}"/>
                </a:ext>
              </a:extLst>
            </p:cNvPr>
            <p:cNvSpPr>
              <a:spLocks noChangeArrowheads="1"/>
            </p:cNvSpPr>
            <p:nvPr/>
          </p:nvSpPr>
          <p:spPr bwMode="auto">
            <a:xfrm>
              <a:off x="11301895" y="6262130"/>
              <a:ext cx="58319" cy="2979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dirty="0"/>
            </a:p>
          </p:txBody>
        </p:sp>
        <p:sp>
          <p:nvSpPr>
            <p:cNvPr id="19" name="Frihandsfigur: Form 18">
              <a:extLst>
                <a:ext uri="{FF2B5EF4-FFF2-40B4-BE49-F238E27FC236}">
                  <a16:creationId xmlns:a16="http://schemas.microsoft.com/office/drawing/2014/main" id="{7673CFDD-5ACF-469D-9284-51306A3A528B}"/>
                </a:ext>
              </a:extLst>
            </p:cNvPr>
            <p:cNvSpPr>
              <a:spLocks/>
            </p:cNvSpPr>
            <p:nvPr/>
          </p:nvSpPr>
          <p:spPr bwMode="auto">
            <a:xfrm>
              <a:off x="11033177" y="6343550"/>
              <a:ext cx="219799" cy="220138"/>
            </a:xfrm>
            <a:custGeom>
              <a:avLst/>
              <a:gdLst>
                <a:gd name="connsiteX0" fmla="*/ 109873 w 219799"/>
                <a:gd name="connsiteY0" fmla="*/ 53789 h 220138"/>
                <a:gd name="connsiteX1" fmla="*/ 70186 w 219799"/>
                <a:gd name="connsiteY1" fmla="*/ 70294 h 220138"/>
                <a:gd name="connsiteX2" fmla="*/ 53789 w 219799"/>
                <a:gd name="connsiteY2" fmla="*/ 110070 h 220138"/>
                <a:gd name="connsiteX3" fmla="*/ 70186 w 219799"/>
                <a:gd name="connsiteY3" fmla="*/ 149828 h 220138"/>
                <a:gd name="connsiteX4" fmla="*/ 109873 w 219799"/>
                <a:gd name="connsiteY4" fmla="*/ 166350 h 220138"/>
                <a:gd name="connsiteX5" fmla="*/ 149631 w 219799"/>
                <a:gd name="connsiteY5" fmla="*/ 149828 h 220138"/>
                <a:gd name="connsiteX6" fmla="*/ 166010 w 219799"/>
                <a:gd name="connsiteY6" fmla="*/ 110070 h 220138"/>
                <a:gd name="connsiteX7" fmla="*/ 149631 w 219799"/>
                <a:gd name="connsiteY7" fmla="*/ 70294 h 220138"/>
                <a:gd name="connsiteX8" fmla="*/ 109873 w 219799"/>
                <a:gd name="connsiteY8" fmla="*/ 53789 h 220138"/>
                <a:gd name="connsiteX9" fmla="*/ 109855 w 219799"/>
                <a:gd name="connsiteY9" fmla="*/ 0 h 220138"/>
                <a:gd name="connsiteX10" fmla="*/ 165963 w 219799"/>
                <a:gd name="connsiteY10" fmla="*/ 15191 h 220138"/>
                <a:gd name="connsiteX11" fmla="*/ 165963 w 219799"/>
                <a:gd name="connsiteY11" fmla="*/ 3522 h 220138"/>
                <a:gd name="connsiteX12" fmla="*/ 219799 w 219799"/>
                <a:gd name="connsiteY12" fmla="*/ 3522 h 220138"/>
                <a:gd name="connsiteX13" fmla="*/ 219799 w 219799"/>
                <a:gd name="connsiteY13" fmla="*/ 216225 h 220138"/>
                <a:gd name="connsiteX14" fmla="*/ 165963 w 219799"/>
                <a:gd name="connsiteY14" fmla="*/ 216225 h 220138"/>
                <a:gd name="connsiteX15" fmla="*/ 165963 w 219799"/>
                <a:gd name="connsiteY15" fmla="*/ 204948 h 220138"/>
                <a:gd name="connsiteX16" fmla="*/ 110832 w 219799"/>
                <a:gd name="connsiteY16" fmla="*/ 220138 h 220138"/>
                <a:gd name="connsiteX17" fmla="*/ 109145 w 219799"/>
                <a:gd name="connsiteY17" fmla="*/ 220138 h 220138"/>
                <a:gd name="connsiteX18" fmla="*/ 32209 w 219799"/>
                <a:gd name="connsiteY18" fmla="*/ 187907 h 220138"/>
                <a:gd name="connsiteX19" fmla="*/ 0 w 219799"/>
                <a:gd name="connsiteY19" fmla="*/ 112204 h 220138"/>
                <a:gd name="connsiteX20" fmla="*/ 0 w 219799"/>
                <a:gd name="connsiteY20" fmla="*/ 107935 h 220138"/>
                <a:gd name="connsiteX21" fmla="*/ 32209 w 219799"/>
                <a:gd name="connsiteY21" fmla="*/ 32213 h 220138"/>
                <a:gd name="connsiteX22" fmla="*/ 109855 w 219799"/>
                <a:gd name="connsiteY22" fmla="*/ 0 h 2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9" h="220138">
                  <a:moveTo>
                    <a:pt x="109873" y="53789"/>
                  </a:moveTo>
                  <a:cubicBezTo>
                    <a:pt x="94400" y="53789"/>
                    <a:pt x="80383" y="60074"/>
                    <a:pt x="70186" y="70294"/>
                  </a:cubicBezTo>
                  <a:cubicBezTo>
                    <a:pt x="60078" y="80425"/>
                    <a:pt x="53789" y="94473"/>
                    <a:pt x="53789" y="110070"/>
                  </a:cubicBezTo>
                  <a:cubicBezTo>
                    <a:pt x="53789" y="125578"/>
                    <a:pt x="60078" y="139625"/>
                    <a:pt x="70186" y="149828"/>
                  </a:cubicBezTo>
                  <a:cubicBezTo>
                    <a:pt x="80383" y="160047"/>
                    <a:pt x="94400" y="166350"/>
                    <a:pt x="109873" y="166350"/>
                  </a:cubicBezTo>
                  <a:cubicBezTo>
                    <a:pt x="125417" y="166350"/>
                    <a:pt x="139434" y="160047"/>
                    <a:pt x="149631" y="149828"/>
                  </a:cubicBezTo>
                  <a:cubicBezTo>
                    <a:pt x="159739" y="139625"/>
                    <a:pt x="166010" y="125578"/>
                    <a:pt x="166010" y="110070"/>
                  </a:cubicBezTo>
                  <a:cubicBezTo>
                    <a:pt x="166010" y="94473"/>
                    <a:pt x="159739" y="80425"/>
                    <a:pt x="149631" y="70294"/>
                  </a:cubicBezTo>
                  <a:cubicBezTo>
                    <a:pt x="139434" y="60074"/>
                    <a:pt x="125417" y="53789"/>
                    <a:pt x="109873" y="53789"/>
                  </a:cubicBezTo>
                  <a:close/>
                  <a:moveTo>
                    <a:pt x="109855" y="0"/>
                  </a:moveTo>
                  <a:cubicBezTo>
                    <a:pt x="130683" y="0"/>
                    <a:pt x="149433" y="5052"/>
                    <a:pt x="165963" y="15191"/>
                  </a:cubicBezTo>
                  <a:lnTo>
                    <a:pt x="165963" y="3522"/>
                  </a:lnTo>
                  <a:lnTo>
                    <a:pt x="219799" y="3522"/>
                  </a:lnTo>
                  <a:lnTo>
                    <a:pt x="219799" y="216225"/>
                  </a:lnTo>
                  <a:lnTo>
                    <a:pt x="165963" y="216225"/>
                  </a:lnTo>
                  <a:lnTo>
                    <a:pt x="165963" y="204948"/>
                  </a:lnTo>
                  <a:cubicBezTo>
                    <a:pt x="149699" y="214909"/>
                    <a:pt x="131269" y="219978"/>
                    <a:pt x="110832" y="220138"/>
                  </a:cubicBezTo>
                  <a:lnTo>
                    <a:pt x="109145" y="220138"/>
                  </a:lnTo>
                  <a:cubicBezTo>
                    <a:pt x="79120" y="219960"/>
                    <a:pt x="53480" y="209235"/>
                    <a:pt x="32209" y="187907"/>
                  </a:cubicBezTo>
                  <a:cubicBezTo>
                    <a:pt x="11204" y="166865"/>
                    <a:pt x="497" y="141660"/>
                    <a:pt x="0" y="112204"/>
                  </a:cubicBezTo>
                  <a:lnTo>
                    <a:pt x="0" y="107935"/>
                  </a:lnTo>
                  <a:cubicBezTo>
                    <a:pt x="497" y="78408"/>
                    <a:pt x="11204" y="53185"/>
                    <a:pt x="32209" y="32213"/>
                  </a:cubicBezTo>
                  <a:cubicBezTo>
                    <a:pt x="53658" y="10744"/>
                    <a:pt x="79528" y="0"/>
                    <a:pt x="109855"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dirty="0"/>
            </a:p>
          </p:txBody>
        </p:sp>
        <p:sp>
          <p:nvSpPr>
            <p:cNvPr id="20" name="Freeform 10">
              <a:extLst>
                <a:ext uri="{FF2B5EF4-FFF2-40B4-BE49-F238E27FC236}">
                  <a16:creationId xmlns:a16="http://schemas.microsoft.com/office/drawing/2014/main" id="{E919DF8A-1F33-4673-B7B6-3CAD8D9571C8}"/>
                </a:ext>
              </a:extLst>
            </p:cNvPr>
            <p:cNvSpPr>
              <a:spLocks/>
            </p:cNvSpPr>
            <p:nvPr/>
          </p:nvSpPr>
          <p:spPr bwMode="auto">
            <a:xfrm>
              <a:off x="11409360" y="6343550"/>
              <a:ext cx="385809" cy="216515"/>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dirty="0"/>
            </a:p>
          </p:txBody>
        </p:sp>
      </p:grpSp>
    </p:spTree>
    <p:extLst>
      <p:ext uri="{BB962C8B-B14F-4D97-AF65-F5344CB8AC3E}">
        <p14:creationId xmlns:p14="http://schemas.microsoft.com/office/powerpoint/2010/main" val="647972247"/>
      </p:ext>
    </p:extLst>
  </p:cSld>
  <p:clrMapOvr>
    <a:masterClrMapping/>
  </p:clrMapOvr>
  <p:transition spd="med">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Jämförels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C522C8-ECDF-4807-BDBC-F695ECA6B4F8}"/>
              </a:ext>
            </a:extLst>
          </p:cNvPr>
          <p:cNvSpPr>
            <a:spLocks noGrp="1"/>
          </p:cNvSpPr>
          <p:nvPr>
            <p:ph type="body" idx="1"/>
          </p:nvPr>
        </p:nvSpPr>
        <p:spPr>
          <a:xfrm>
            <a:off x="695326" y="1314983"/>
            <a:ext cx="50403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Content Placeholder 3">
            <a:extLst>
              <a:ext uri="{FF2B5EF4-FFF2-40B4-BE49-F238E27FC236}">
                <a16:creationId xmlns:a16="http://schemas.microsoft.com/office/drawing/2014/main" id="{6405A291-AFE7-4983-BF78-40CA17BDC8E9}"/>
              </a:ext>
            </a:extLst>
          </p:cNvPr>
          <p:cNvSpPr>
            <a:spLocks noGrp="1"/>
          </p:cNvSpPr>
          <p:nvPr>
            <p:ph sz="half" idx="2"/>
          </p:nvPr>
        </p:nvSpPr>
        <p:spPr>
          <a:xfrm>
            <a:off x="695326" y="2295939"/>
            <a:ext cx="5040312" cy="3654012"/>
          </a:xfrm>
        </p:spPr>
        <p:txBody>
          <a:bodyPr/>
          <a:lstStyle>
            <a:lvl1pPr>
              <a:defRPr sz="2000"/>
            </a:lvl1pPr>
            <a:lvl2pPr>
              <a:defRPr sz="1800"/>
            </a:lvl2pPr>
            <a:lvl3pPr>
              <a:defRPr sz="1600"/>
            </a:lvl3pPr>
            <a:lvl4pPr>
              <a:defRPr sz="1400"/>
            </a:lvl4pPr>
            <a:lvl5pPr>
              <a:defRPr sz="1400"/>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Text Placeholder 4">
            <a:extLst>
              <a:ext uri="{FF2B5EF4-FFF2-40B4-BE49-F238E27FC236}">
                <a16:creationId xmlns:a16="http://schemas.microsoft.com/office/drawing/2014/main" id="{1BF75A19-8BC0-49B5-9DC2-F18EE3332D41}"/>
              </a:ext>
            </a:extLst>
          </p:cNvPr>
          <p:cNvSpPr>
            <a:spLocks noGrp="1"/>
          </p:cNvSpPr>
          <p:nvPr>
            <p:ph type="body" sz="quarter" idx="3"/>
          </p:nvPr>
        </p:nvSpPr>
        <p:spPr>
          <a:xfrm>
            <a:off x="6456363" y="1314983"/>
            <a:ext cx="504031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Content Placeholder 5">
            <a:extLst>
              <a:ext uri="{FF2B5EF4-FFF2-40B4-BE49-F238E27FC236}">
                <a16:creationId xmlns:a16="http://schemas.microsoft.com/office/drawing/2014/main" id="{E6E6B8A9-800F-4437-94D5-8A744E161CA1}"/>
              </a:ext>
            </a:extLst>
          </p:cNvPr>
          <p:cNvSpPr>
            <a:spLocks noGrp="1"/>
          </p:cNvSpPr>
          <p:nvPr>
            <p:ph sz="quarter" idx="4"/>
          </p:nvPr>
        </p:nvSpPr>
        <p:spPr>
          <a:xfrm>
            <a:off x="6456363" y="2295939"/>
            <a:ext cx="5040311" cy="3654012"/>
          </a:xfrm>
        </p:spPr>
        <p:txBody>
          <a:bodyPr/>
          <a:lstStyle>
            <a:lvl1pPr>
              <a:defRPr sz="2000"/>
            </a:lvl1pPr>
            <a:lvl2pPr>
              <a:defRPr sz="1800"/>
            </a:lvl2pPr>
            <a:lvl3pPr>
              <a:defRPr sz="1600"/>
            </a:lvl3pPr>
            <a:lvl4pPr>
              <a:defRPr sz="1400"/>
            </a:lvl4pPr>
            <a:lvl5pPr>
              <a:defRPr sz="1400"/>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7" name="Date Placeholder 6">
            <a:extLst>
              <a:ext uri="{FF2B5EF4-FFF2-40B4-BE49-F238E27FC236}">
                <a16:creationId xmlns:a16="http://schemas.microsoft.com/office/drawing/2014/main" id="{FDEC2016-8594-4CC1-8F42-7DC28B561D74}"/>
              </a:ext>
            </a:extLst>
          </p:cNvPr>
          <p:cNvSpPr>
            <a:spLocks noGrp="1"/>
          </p:cNvSpPr>
          <p:nvPr>
            <p:ph type="dt" sz="half" idx="10"/>
          </p:nvPr>
        </p:nvSpPr>
        <p:spPr/>
        <p:txBody>
          <a:bodyPr/>
          <a:lstStyle/>
          <a:p>
            <a:fld id="{6230C4C4-F6B4-4022-A959-DEF6FC5DD7DB}" type="datetime1">
              <a:rPr lang="en-US" smtClean="0"/>
              <a:t>1/27/2023</a:t>
            </a:fld>
            <a:endParaRPr lang="en-US" dirty="0"/>
          </a:p>
        </p:txBody>
      </p:sp>
      <p:sp>
        <p:nvSpPr>
          <p:cNvPr id="8" name="Footer Placeholder 7">
            <a:extLst>
              <a:ext uri="{FF2B5EF4-FFF2-40B4-BE49-F238E27FC236}">
                <a16:creationId xmlns:a16="http://schemas.microsoft.com/office/drawing/2014/main" id="{0585B367-A5D7-4A20-B471-420B1528C6C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9EE0473-0A42-4F95-AA87-12713467C592}"/>
              </a:ext>
            </a:extLst>
          </p:cNvPr>
          <p:cNvSpPr>
            <a:spLocks noGrp="1"/>
          </p:cNvSpPr>
          <p:nvPr>
            <p:ph type="sldNum" sz="quarter" idx="12"/>
          </p:nvPr>
        </p:nvSpPr>
        <p:spPr/>
        <p:txBody>
          <a:bodyPr/>
          <a:lstStyle/>
          <a:p>
            <a:fld id="{0EE4F9DF-443B-4423-836D-F323506610C5}" type="slidenum">
              <a:rPr lang="en-US" smtClean="0"/>
              <a:pPr/>
              <a:t>‹#›</a:t>
            </a:fld>
            <a:endParaRPr lang="en-US" dirty="0"/>
          </a:p>
        </p:txBody>
      </p:sp>
      <p:sp>
        <p:nvSpPr>
          <p:cNvPr id="10" name="Rubrik 9">
            <a:extLst>
              <a:ext uri="{FF2B5EF4-FFF2-40B4-BE49-F238E27FC236}">
                <a16:creationId xmlns:a16="http://schemas.microsoft.com/office/drawing/2014/main" id="{1D7129E1-663E-4FAD-B759-AEA3E6C5721E}"/>
              </a:ext>
            </a:extLst>
          </p:cNvPr>
          <p:cNvSpPr>
            <a:spLocks noGrp="1"/>
          </p:cNvSpPr>
          <p:nvPr>
            <p:ph type="title"/>
          </p:nvPr>
        </p:nvSpPr>
        <p:spPr/>
        <p:txBody>
          <a:bodyPr/>
          <a:lstStyle/>
          <a:p>
            <a:r>
              <a:rPr lang="sv-SE"/>
              <a:t>Klicka här för att ändra mall för rubrikformat</a:t>
            </a:r>
            <a:endParaRPr lang="en-US"/>
          </a:p>
        </p:txBody>
      </p:sp>
    </p:spTree>
    <p:extLst>
      <p:ext uri="{BB962C8B-B14F-4D97-AF65-F5344CB8AC3E}">
        <p14:creationId xmlns:p14="http://schemas.microsoft.com/office/powerpoint/2010/main" val="3531223003"/>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9B7DD-8E5E-421B-923B-97E3CBBD7FCA}"/>
              </a:ext>
            </a:extLst>
          </p:cNvPr>
          <p:cNvSpPr>
            <a:spLocks noGrp="1"/>
          </p:cNvSpPr>
          <p:nvPr>
            <p:ph type="title"/>
          </p:nvPr>
        </p:nvSpPr>
        <p:spPr/>
        <p:txBody>
          <a:bodyPr/>
          <a:lstStyle/>
          <a:p>
            <a:r>
              <a:rPr lang="sv-SE"/>
              <a:t>Klicka här för att ändra mall för rubrikformat</a:t>
            </a:r>
            <a:endParaRPr lang="en-US"/>
          </a:p>
        </p:txBody>
      </p:sp>
      <p:sp>
        <p:nvSpPr>
          <p:cNvPr id="3" name="Date Placeholder 2">
            <a:extLst>
              <a:ext uri="{FF2B5EF4-FFF2-40B4-BE49-F238E27FC236}">
                <a16:creationId xmlns:a16="http://schemas.microsoft.com/office/drawing/2014/main" id="{AD4A61B8-6D1A-4E23-84A1-9CE3B151B069}"/>
              </a:ext>
            </a:extLst>
          </p:cNvPr>
          <p:cNvSpPr>
            <a:spLocks noGrp="1"/>
          </p:cNvSpPr>
          <p:nvPr>
            <p:ph type="dt" sz="half" idx="10"/>
          </p:nvPr>
        </p:nvSpPr>
        <p:spPr/>
        <p:txBody>
          <a:bodyPr/>
          <a:lstStyle/>
          <a:p>
            <a:fld id="{3F63B07B-C2F7-48F0-BDBA-1029B0791B5E}" type="datetime1">
              <a:rPr lang="en-US" smtClean="0"/>
              <a:t>1/27/2023</a:t>
            </a:fld>
            <a:endParaRPr lang="en-US" dirty="0"/>
          </a:p>
        </p:txBody>
      </p:sp>
      <p:sp>
        <p:nvSpPr>
          <p:cNvPr id="4" name="Footer Placeholder 3">
            <a:extLst>
              <a:ext uri="{FF2B5EF4-FFF2-40B4-BE49-F238E27FC236}">
                <a16:creationId xmlns:a16="http://schemas.microsoft.com/office/drawing/2014/main" id="{A4AA892F-B32C-4659-9724-838E60643F8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AF94602-BBAC-4D7A-8A7F-451B7278C22F}"/>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1633377540"/>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B71D1-E8BD-4B38-8BBE-15B4C7D15FC5}"/>
              </a:ext>
            </a:extLst>
          </p:cNvPr>
          <p:cNvSpPr>
            <a:spLocks noGrp="1"/>
          </p:cNvSpPr>
          <p:nvPr>
            <p:ph type="dt" sz="half" idx="10"/>
          </p:nvPr>
        </p:nvSpPr>
        <p:spPr/>
        <p:txBody>
          <a:bodyPr/>
          <a:lstStyle/>
          <a:p>
            <a:fld id="{F92273A2-996C-4181-88C9-83780667A346}" type="datetime1">
              <a:rPr lang="en-US" smtClean="0"/>
              <a:t>1/27/2023</a:t>
            </a:fld>
            <a:endParaRPr lang="en-US" dirty="0"/>
          </a:p>
        </p:txBody>
      </p:sp>
      <p:sp>
        <p:nvSpPr>
          <p:cNvPr id="3" name="Footer Placeholder 2">
            <a:extLst>
              <a:ext uri="{FF2B5EF4-FFF2-40B4-BE49-F238E27FC236}">
                <a16:creationId xmlns:a16="http://schemas.microsoft.com/office/drawing/2014/main" id="{736685FD-993A-49EC-B09F-9952265667F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CDF668B-2BBA-478C-98BF-0BB40BF15A2C}"/>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3388385804"/>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ärg 1/2-sida">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DAF33D8D-57FC-48D9-B143-791ED629D6D5}"/>
              </a:ext>
            </a:extLst>
          </p:cNvPr>
          <p:cNvSpPr/>
          <p:nvPr/>
        </p:nvSpPr>
        <p:spPr bwMode="gray">
          <a:xfrm>
            <a:off x="6456362" y="0"/>
            <a:ext cx="5735637" cy="6858000"/>
          </a:xfrm>
          <a:prstGeom prst="rect">
            <a:avLst/>
          </a:prstGeom>
          <a:solidFill>
            <a:schemeClr val="accent2"/>
          </a:solidFill>
        </p:spPr>
        <p:txBody>
          <a:bodyPr vert="horz" lIns="684000" tIns="648000" rIns="360000" bIns="0" rtlCol="0" anchor="t" anchorCtr="0">
            <a:normAutofit/>
          </a:bodyPr>
          <a:lstStyle/>
          <a:p>
            <a:pPr>
              <a:lnSpc>
                <a:spcPct val="90000"/>
              </a:lnSpc>
              <a:spcBef>
                <a:spcPts val="1200"/>
              </a:spcBef>
            </a:pPr>
            <a:endParaRPr lang="sv-SE" sz="2400" dirty="0">
              <a:solidFill>
                <a:schemeClr val="bg1"/>
              </a:solidFill>
            </a:endParaRPr>
          </a:p>
        </p:txBody>
      </p:sp>
      <p:sp>
        <p:nvSpPr>
          <p:cNvPr id="2" name="Title 1">
            <a:extLst>
              <a:ext uri="{FF2B5EF4-FFF2-40B4-BE49-F238E27FC236}">
                <a16:creationId xmlns:a16="http://schemas.microsoft.com/office/drawing/2014/main" id="{47C50512-5A7D-4FC1-9F87-88389C278252}"/>
              </a:ext>
            </a:extLst>
          </p:cNvPr>
          <p:cNvSpPr>
            <a:spLocks noGrp="1"/>
          </p:cNvSpPr>
          <p:nvPr>
            <p:ph type="title"/>
          </p:nvPr>
        </p:nvSpPr>
        <p:spPr>
          <a:xfrm>
            <a:off x="695325" y="626165"/>
            <a:ext cx="5040313" cy="443198"/>
          </a:xfrm>
        </p:spPr>
        <p:txBody>
          <a:bodyPr/>
          <a:lstStyle/>
          <a:p>
            <a:r>
              <a:rPr lang="sv-SE"/>
              <a:t>Klicka här för att ändra mall för rubrikformat</a:t>
            </a:r>
            <a:endParaRPr lang="en-US" dirty="0"/>
          </a:p>
        </p:txBody>
      </p:sp>
      <p:sp>
        <p:nvSpPr>
          <p:cNvPr id="3" name="Content Placeholder 2">
            <a:extLst>
              <a:ext uri="{FF2B5EF4-FFF2-40B4-BE49-F238E27FC236}">
                <a16:creationId xmlns:a16="http://schemas.microsoft.com/office/drawing/2014/main" id="{8F919A98-A4D7-4B05-AEB9-21071C182150}"/>
              </a:ext>
            </a:extLst>
          </p:cNvPr>
          <p:cNvSpPr>
            <a:spLocks noGrp="1"/>
          </p:cNvSpPr>
          <p:nvPr>
            <p:ph sz="half" idx="1"/>
          </p:nvPr>
        </p:nvSpPr>
        <p:spPr>
          <a:xfrm>
            <a:off x="695325" y="1825625"/>
            <a:ext cx="5040313" cy="4124325"/>
          </a:xfrm>
        </p:spPr>
        <p:txBody>
          <a:bodyPr>
            <a:noAutofit/>
          </a:bodyPr>
          <a:lstStyle>
            <a:lvl1pPr>
              <a:defRPr sz="2000"/>
            </a:lvl1pPr>
            <a:lvl2pPr>
              <a:defRPr sz="1800"/>
            </a:lvl2pPr>
            <a:lvl3pPr>
              <a:defRPr sz="1600"/>
            </a:lvl3pPr>
            <a:lvl4pPr>
              <a:defRPr sz="1400"/>
            </a:lvl4pPr>
            <a:lvl5pPr>
              <a:defRPr sz="1400"/>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Content Placeholder 3">
            <a:extLst>
              <a:ext uri="{FF2B5EF4-FFF2-40B4-BE49-F238E27FC236}">
                <a16:creationId xmlns:a16="http://schemas.microsoft.com/office/drawing/2014/main" id="{C1A14089-EB15-4011-B7BD-F8B1B7CCDD79}"/>
              </a:ext>
            </a:extLst>
          </p:cNvPr>
          <p:cNvSpPr>
            <a:spLocks noGrp="1"/>
          </p:cNvSpPr>
          <p:nvPr>
            <p:ph sz="half" idx="2"/>
          </p:nvPr>
        </p:nvSpPr>
        <p:spPr>
          <a:xfrm>
            <a:off x="7140575" y="1825625"/>
            <a:ext cx="4356099" cy="4124325"/>
          </a:xfrm>
        </p:spPr>
        <p:txBody>
          <a:bodyPr>
            <a:no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Date Placeholder 4">
            <a:extLst>
              <a:ext uri="{FF2B5EF4-FFF2-40B4-BE49-F238E27FC236}">
                <a16:creationId xmlns:a16="http://schemas.microsoft.com/office/drawing/2014/main" id="{DB85FA33-1207-4CA5-B735-A20B1DBA90FF}"/>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6" name="Footer Placeholder 5">
            <a:extLst>
              <a:ext uri="{FF2B5EF4-FFF2-40B4-BE49-F238E27FC236}">
                <a16:creationId xmlns:a16="http://schemas.microsoft.com/office/drawing/2014/main" id="{101390EB-8931-4892-9C34-8EB326A31F8F}"/>
              </a:ext>
            </a:extLst>
          </p:cNvPr>
          <p:cNvSpPr>
            <a:spLocks noGrp="1"/>
          </p:cNvSpPr>
          <p:nvPr>
            <p:ph type="ftr" sz="quarter" idx="11"/>
          </p:nvPr>
        </p:nvSpPr>
        <p:spPr>
          <a:xfrm>
            <a:off x="1992313" y="6496726"/>
            <a:ext cx="3743325" cy="201405"/>
          </a:xfrm>
        </p:spPr>
        <p:txBody>
          <a:bodyPr/>
          <a:lstStyle/>
          <a:p>
            <a:endParaRPr lang="en-US" dirty="0"/>
          </a:p>
        </p:txBody>
      </p:sp>
      <p:sp>
        <p:nvSpPr>
          <p:cNvPr id="7" name="Slide Number Placeholder 6">
            <a:extLst>
              <a:ext uri="{FF2B5EF4-FFF2-40B4-BE49-F238E27FC236}">
                <a16:creationId xmlns:a16="http://schemas.microsoft.com/office/drawing/2014/main" id="{4EC0CBD2-9C33-4ACC-8449-4B5A3498634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
        <p:nvSpPr>
          <p:cNvPr id="12" name="Platshållare för text 11">
            <a:extLst>
              <a:ext uri="{FF2B5EF4-FFF2-40B4-BE49-F238E27FC236}">
                <a16:creationId xmlns:a16="http://schemas.microsoft.com/office/drawing/2014/main" id="{BF085352-B387-481E-B140-E722FDF9774A}"/>
              </a:ext>
            </a:extLst>
          </p:cNvPr>
          <p:cNvSpPr>
            <a:spLocks noGrp="1"/>
          </p:cNvSpPr>
          <p:nvPr>
            <p:ph type="body" sz="quarter" idx="13"/>
          </p:nvPr>
        </p:nvSpPr>
        <p:spPr>
          <a:xfrm>
            <a:off x="7140575" y="625475"/>
            <a:ext cx="4356100" cy="1018740"/>
          </a:xfrm>
        </p:spPr>
        <p:txBody>
          <a:bodyPr>
            <a:spAutoFit/>
          </a:bodyPr>
          <a:lstStyle>
            <a:lvl1pPr marL="0" indent="0">
              <a:buNone/>
              <a:defRPr b="1">
                <a:solidFill>
                  <a:schemeClr val="bg1"/>
                </a:solidFill>
              </a:defRPr>
            </a:lvl1pPr>
            <a:lvl2pPr marL="0" indent="0">
              <a:spcBef>
                <a:spcPts val="300"/>
              </a:spcBef>
              <a:buNone/>
              <a:defRPr b="0">
                <a:solidFill>
                  <a:schemeClr val="bg1"/>
                </a:solidFill>
              </a:defRPr>
            </a:lvl2pPr>
          </a:lstStyle>
          <a:p>
            <a:pPr lvl="0"/>
            <a:r>
              <a:rPr lang="sv-SE"/>
              <a:t>Klicka här för att ändra format på bakgrundstexten</a:t>
            </a:r>
          </a:p>
          <a:p>
            <a:pPr lvl="1"/>
            <a:r>
              <a:rPr lang="sv-SE"/>
              <a:t>Nivå två</a:t>
            </a:r>
          </a:p>
        </p:txBody>
      </p:sp>
      <p:grpSp>
        <p:nvGrpSpPr>
          <p:cNvPr id="17" name="Grupp 16">
            <a:extLst>
              <a:ext uri="{FF2B5EF4-FFF2-40B4-BE49-F238E27FC236}">
                <a16:creationId xmlns:a16="http://schemas.microsoft.com/office/drawing/2014/main" id="{3B52C922-500A-41B9-9644-516A49FED351}"/>
              </a:ext>
            </a:extLst>
          </p:cNvPr>
          <p:cNvGrpSpPr>
            <a:grpSpLocks noChangeAspect="1"/>
          </p:cNvGrpSpPr>
          <p:nvPr/>
        </p:nvGrpSpPr>
        <p:grpSpPr>
          <a:xfrm>
            <a:off x="11033177" y="6254090"/>
            <a:ext cx="868324" cy="309598"/>
            <a:chOff x="11033177" y="6254090"/>
            <a:chExt cx="868324" cy="309598"/>
          </a:xfrm>
          <a:solidFill>
            <a:srgbClr val="FFFFFF"/>
          </a:solidFill>
        </p:grpSpPr>
        <p:sp>
          <p:nvSpPr>
            <p:cNvPr id="18" name="Freeform 5">
              <a:extLst>
                <a:ext uri="{FF2B5EF4-FFF2-40B4-BE49-F238E27FC236}">
                  <a16:creationId xmlns:a16="http://schemas.microsoft.com/office/drawing/2014/main" id="{27ECC243-AA2B-458C-842A-EB33E5183C5B}"/>
                </a:ext>
              </a:extLst>
            </p:cNvPr>
            <p:cNvSpPr>
              <a:spLocks/>
            </p:cNvSpPr>
            <p:nvPr/>
          </p:nvSpPr>
          <p:spPr bwMode="auto">
            <a:xfrm>
              <a:off x="11830386" y="6254090"/>
              <a:ext cx="71115" cy="71681"/>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dirty="0"/>
            </a:p>
          </p:txBody>
        </p:sp>
        <p:sp>
          <p:nvSpPr>
            <p:cNvPr id="19" name="Rectangle 6">
              <a:extLst>
                <a:ext uri="{FF2B5EF4-FFF2-40B4-BE49-F238E27FC236}">
                  <a16:creationId xmlns:a16="http://schemas.microsoft.com/office/drawing/2014/main" id="{5A2B7B3C-E514-477F-B514-B22E8B4B6EA0}"/>
                </a:ext>
              </a:extLst>
            </p:cNvPr>
            <p:cNvSpPr>
              <a:spLocks noChangeArrowheads="1"/>
            </p:cNvSpPr>
            <p:nvPr/>
          </p:nvSpPr>
          <p:spPr bwMode="auto">
            <a:xfrm>
              <a:off x="11836841" y="6347173"/>
              <a:ext cx="58205" cy="2128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dirty="0"/>
            </a:p>
          </p:txBody>
        </p:sp>
        <p:sp>
          <p:nvSpPr>
            <p:cNvPr id="20" name="Rectangle 7">
              <a:extLst>
                <a:ext uri="{FF2B5EF4-FFF2-40B4-BE49-F238E27FC236}">
                  <a16:creationId xmlns:a16="http://schemas.microsoft.com/office/drawing/2014/main" id="{A228F6CA-7A7F-40E4-A26A-940294F2599D}"/>
                </a:ext>
              </a:extLst>
            </p:cNvPr>
            <p:cNvSpPr>
              <a:spLocks noChangeArrowheads="1"/>
            </p:cNvSpPr>
            <p:nvPr/>
          </p:nvSpPr>
          <p:spPr bwMode="auto">
            <a:xfrm>
              <a:off x="11301895" y="6262130"/>
              <a:ext cx="58319" cy="2979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dirty="0"/>
            </a:p>
          </p:txBody>
        </p:sp>
        <p:sp>
          <p:nvSpPr>
            <p:cNvPr id="21" name="Frihandsfigur: Form 20">
              <a:extLst>
                <a:ext uri="{FF2B5EF4-FFF2-40B4-BE49-F238E27FC236}">
                  <a16:creationId xmlns:a16="http://schemas.microsoft.com/office/drawing/2014/main" id="{2C17E167-8FBD-4EEF-9B4B-08718ADB8F4C}"/>
                </a:ext>
              </a:extLst>
            </p:cNvPr>
            <p:cNvSpPr>
              <a:spLocks/>
            </p:cNvSpPr>
            <p:nvPr/>
          </p:nvSpPr>
          <p:spPr bwMode="auto">
            <a:xfrm>
              <a:off x="11033177" y="6343550"/>
              <a:ext cx="219799" cy="220138"/>
            </a:xfrm>
            <a:custGeom>
              <a:avLst/>
              <a:gdLst>
                <a:gd name="connsiteX0" fmla="*/ 109873 w 219799"/>
                <a:gd name="connsiteY0" fmla="*/ 53789 h 220138"/>
                <a:gd name="connsiteX1" fmla="*/ 70186 w 219799"/>
                <a:gd name="connsiteY1" fmla="*/ 70294 h 220138"/>
                <a:gd name="connsiteX2" fmla="*/ 53789 w 219799"/>
                <a:gd name="connsiteY2" fmla="*/ 110070 h 220138"/>
                <a:gd name="connsiteX3" fmla="*/ 70186 w 219799"/>
                <a:gd name="connsiteY3" fmla="*/ 149828 h 220138"/>
                <a:gd name="connsiteX4" fmla="*/ 109873 w 219799"/>
                <a:gd name="connsiteY4" fmla="*/ 166350 h 220138"/>
                <a:gd name="connsiteX5" fmla="*/ 149631 w 219799"/>
                <a:gd name="connsiteY5" fmla="*/ 149828 h 220138"/>
                <a:gd name="connsiteX6" fmla="*/ 166010 w 219799"/>
                <a:gd name="connsiteY6" fmla="*/ 110070 h 220138"/>
                <a:gd name="connsiteX7" fmla="*/ 149631 w 219799"/>
                <a:gd name="connsiteY7" fmla="*/ 70294 h 220138"/>
                <a:gd name="connsiteX8" fmla="*/ 109873 w 219799"/>
                <a:gd name="connsiteY8" fmla="*/ 53789 h 220138"/>
                <a:gd name="connsiteX9" fmla="*/ 109855 w 219799"/>
                <a:gd name="connsiteY9" fmla="*/ 0 h 220138"/>
                <a:gd name="connsiteX10" fmla="*/ 165963 w 219799"/>
                <a:gd name="connsiteY10" fmla="*/ 15191 h 220138"/>
                <a:gd name="connsiteX11" fmla="*/ 165963 w 219799"/>
                <a:gd name="connsiteY11" fmla="*/ 3522 h 220138"/>
                <a:gd name="connsiteX12" fmla="*/ 219799 w 219799"/>
                <a:gd name="connsiteY12" fmla="*/ 3522 h 220138"/>
                <a:gd name="connsiteX13" fmla="*/ 219799 w 219799"/>
                <a:gd name="connsiteY13" fmla="*/ 216225 h 220138"/>
                <a:gd name="connsiteX14" fmla="*/ 165963 w 219799"/>
                <a:gd name="connsiteY14" fmla="*/ 216225 h 220138"/>
                <a:gd name="connsiteX15" fmla="*/ 165963 w 219799"/>
                <a:gd name="connsiteY15" fmla="*/ 204948 h 220138"/>
                <a:gd name="connsiteX16" fmla="*/ 110832 w 219799"/>
                <a:gd name="connsiteY16" fmla="*/ 220138 h 220138"/>
                <a:gd name="connsiteX17" fmla="*/ 109145 w 219799"/>
                <a:gd name="connsiteY17" fmla="*/ 220138 h 220138"/>
                <a:gd name="connsiteX18" fmla="*/ 32209 w 219799"/>
                <a:gd name="connsiteY18" fmla="*/ 187907 h 220138"/>
                <a:gd name="connsiteX19" fmla="*/ 0 w 219799"/>
                <a:gd name="connsiteY19" fmla="*/ 112204 h 220138"/>
                <a:gd name="connsiteX20" fmla="*/ 0 w 219799"/>
                <a:gd name="connsiteY20" fmla="*/ 107935 h 220138"/>
                <a:gd name="connsiteX21" fmla="*/ 32209 w 219799"/>
                <a:gd name="connsiteY21" fmla="*/ 32213 h 220138"/>
                <a:gd name="connsiteX22" fmla="*/ 109855 w 219799"/>
                <a:gd name="connsiteY22" fmla="*/ 0 h 2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9" h="220138">
                  <a:moveTo>
                    <a:pt x="109873" y="53789"/>
                  </a:moveTo>
                  <a:cubicBezTo>
                    <a:pt x="94400" y="53789"/>
                    <a:pt x="80383" y="60074"/>
                    <a:pt x="70186" y="70294"/>
                  </a:cubicBezTo>
                  <a:cubicBezTo>
                    <a:pt x="60078" y="80425"/>
                    <a:pt x="53789" y="94473"/>
                    <a:pt x="53789" y="110070"/>
                  </a:cubicBezTo>
                  <a:cubicBezTo>
                    <a:pt x="53789" y="125578"/>
                    <a:pt x="60078" y="139625"/>
                    <a:pt x="70186" y="149828"/>
                  </a:cubicBezTo>
                  <a:cubicBezTo>
                    <a:pt x="80383" y="160047"/>
                    <a:pt x="94400" y="166350"/>
                    <a:pt x="109873" y="166350"/>
                  </a:cubicBezTo>
                  <a:cubicBezTo>
                    <a:pt x="125417" y="166350"/>
                    <a:pt x="139434" y="160047"/>
                    <a:pt x="149631" y="149828"/>
                  </a:cubicBezTo>
                  <a:cubicBezTo>
                    <a:pt x="159739" y="139625"/>
                    <a:pt x="166010" y="125578"/>
                    <a:pt x="166010" y="110070"/>
                  </a:cubicBezTo>
                  <a:cubicBezTo>
                    <a:pt x="166010" y="94473"/>
                    <a:pt x="159739" y="80425"/>
                    <a:pt x="149631" y="70294"/>
                  </a:cubicBezTo>
                  <a:cubicBezTo>
                    <a:pt x="139434" y="60074"/>
                    <a:pt x="125417" y="53789"/>
                    <a:pt x="109873" y="53789"/>
                  </a:cubicBezTo>
                  <a:close/>
                  <a:moveTo>
                    <a:pt x="109855" y="0"/>
                  </a:moveTo>
                  <a:cubicBezTo>
                    <a:pt x="130683" y="0"/>
                    <a:pt x="149433" y="5052"/>
                    <a:pt x="165963" y="15191"/>
                  </a:cubicBezTo>
                  <a:lnTo>
                    <a:pt x="165963" y="3522"/>
                  </a:lnTo>
                  <a:lnTo>
                    <a:pt x="219799" y="3522"/>
                  </a:lnTo>
                  <a:lnTo>
                    <a:pt x="219799" y="216225"/>
                  </a:lnTo>
                  <a:lnTo>
                    <a:pt x="165963" y="216225"/>
                  </a:lnTo>
                  <a:lnTo>
                    <a:pt x="165963" y="204948"/>
                  </a:lnTo>
                  <a:cubicBezTo>
                    <a:pt x="149699" y="214909"/>
                    <a:pt x="131269" y="219978"/>
                    <a:pt x="110832" y="220138"/>
                  </a:cubicBezTo>
                  <a:lnTo>
                    <a:pt x="109145" y="220138"/>
                  </a:lnTo>
                  <a:cubicBezTo>
                    <a:pt x="79120" y="219960"/>
                    <a:pt x="53480" y="209235"/>
                    <a:pt x="32209" y="187907"/>
                  </a:cubicBezTo>
                  <a:cubicBezTo>
                    <a:pt x="11204" y="166865"/>
                    <a:pt x="497" y="141660"/>
                    <a:pt x="0" y="112204"/>
                  </a:cubicBezTo>
                  <a:lnTo>
                    <a:pt x="0" y="107935"/>
                  </a:lnTo>
                  <a:cubicBezTo>
                    <a:pt x="497" y="78408"/>
                    <a:pt x="11204" y="53185"/>
                    <a:pt x="32209" y="32213"/>
                  </a:cubicBezTo>
                  <a:cubicBezTo>
                    <a:pt x="53658" y="10744"/>
                    <a:pt x="79528" y="0"/>
                    <a:pt x="109855"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dirty="0"/>
            </a:p>
          </p:txBody>
        </p:sp>
        <p:sp>
          <p:nvSpPr>
            <p:cNvPr id="22" name="Freeform 10">
              <a:extLst>
                <a:ext uri="{FF2B5EF4-FFF2-40B4-BE49-F238E27FC236}">
                  <a16:creationId xmlns:a16="http://schemas.microsoft.com/office/drawing/2014/main" id="{2FB3C941-F7F3-4C81-8D36-E1BC9818A431}"/>
                </a:ext>
              </a:extLst>
            </p:cNvPr>
            <p:cNvSpPr>
              <a:spLocks/>
            </p:cNvSpPr>
            <p:nvPr/>
          </p:nvSpPr>
          <p:spPr bwMode="auto">
            <a:xfrm>
              <a:off x="11409360" y="6343550"/>
              <a:ext cx="385809" cy="216515"/>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dirty="0"/>
            </a:p>
          </p:txBody>
        </p:sp>
      </p:grpSp>
    </p:spTree>
    <p:extLst>
      <p:ext uri="{BB962C8B-B14F-4D97-AF65-F5344CB8AC3E}">
        <p14:creationId xmlns:p14="http://schemas.microsoft.com/office/powerpoint/2010/main" val="2533169627"/>
      </p:ext>
    </p:extLst>
  </p:cSld>
  <p:clrMapOvr>
    <a:masterClrMapping/>
  </p:clrMapOvr>
  <p:transition spd="med">
    <p:fade/>
  </p:transition>
  <p:hf hdr="0" ftr="0" dt="0"/>
  <p:extLst>
    <p:ext uri="{DCECCB84-F9BA-43D5-87BE-67443E8EF086}">
      <p15:sldGuideLst xmlns:p15="http://schemas.microsoft.com/office/powerpoint/2012/main">
        <p15:guide id="1" pos="449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ärg 1/3-sida">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DAF33D8D-57FC-48D9-B143-791ED629D6D5}"/>
              </a:ext>
            </a:extLst>
          </p:cNvPr>
          <p:cNvSpPr/>
          <p:nvPr/>
        </p:nvSpPr>
        <p:spPr bwMode="gray">
          <a:xfrm>
            <a:off x="8112125" y="0"/>
            <a:ext cx="4079874" cy="6858000"/>
          </a:xfrm>
          <a:prstGeom prst="rect">
            <a:avLst/>
          </a:prstGeom>
          <a:solidFill>
            <a:schemeClr val="accent2"/>
          </a:solidFill>
        </p:spPr>
        <p:txBody>
          <a:bodyPr vert="horz" lIns="684000" tIns="648000" rIns="360000" bIns="0" rtlCol="0" anchor="t" anchorCtr="0">
            <a:normAutofit/>
          </a:bodyPr>
          <a:lstStyle/>
          <a:p>
            <a:pPr>
              <a:lnSpc>
                <a:spcPct val="90000"/>
              </a:lnSpc>
              <a:spcBef>
                <a:spcPts val="1200"/>
              </a:spcBef>
            </a:pPr>
            <a:endParaRPr lang="sv-SE" sz="2400" dirty="0">
              <a:solidFill>
                <a:schemeClr val="bg1"/>
              </a:solidFill>
            </a:endParaRPr>
          </a:p>
        </p:txBody>
      </p:sp>
      <p:sp>
        <p:nvSpPr>
          <p:cNvPr id="2" name="Title 1">
            <a:extLst>
              <a:ext uri="{FF2B5EF4-FFF2-40B4-BE49-F238E27FC236}">
                <a16:creationId xmlns:a16="http://schemas.microsoft.com/office/drawing/2014/main" id="{47C50512-5A7D-4FC1-9F87-88389C278252}"/>
              </a:ext>
            </a:extLst>
          </p:cNvPr>
          <p:cNvSpPr>
            <a:spLocks noGrp="1"/>
          </p:cNvSpPr>
          <p:nvPr>
            <p:ph type="title"/>
          </p:nvPr>
        </p:nvSpPr>
        <p:spPr>
          <a:xfrm>
            <a:off x="695325" y="626165"/>
            <a:ext cx="6696075" cy="443198"/>
          </a:xfrm>
        </p:spPr>
        <p:txBody>
          <a:bodyPr/>
          <a:lstStyle/>
          <a:p>
            <a:r>
              <a:rPr lang="sv-SE"/>
              <a:t>Klicka här för att ändra mall för rubrikformat</a:t>
            </a:r>
            <a:endParaRPr lang="en-US" dirty="0"/>
          </a:p>
        </p:txBody>
      </p:sp>
      <p:sp>
        <p:nvSpPr>
          <p:cNvPr id="3" name="Content Placeholder 2">
            <a:extLst>
              <a:ext uri="{FF2B5EF4-FFF2-40B4-BE49-F238E27FC236}">
                <a16:creationId xmlns:a16="http://schemas.microsoft.com/office/drawing/2014/main" id="{8F919A98-A4D7-4B05-AEB9-21071C182150}"/>
              </a:ext>
            </a:extLst>
          </p:cNvPr>
          <p:cNvSpPr>
            <a:spLocks noGrp="1"/>
          </p:cNvSpPr>
          <p:nvPr>
            <p:ph sz="half" idx="1"/>
          </p:nvPr>
        </p:nvSpPr>
        <p:spPr>
          <a:xfrm>
            <a:off x="695325" y="1825625"/>
            <a:ext cx="6696075" cy="4124325"/>
          </a:xfrm>
        </p:spPr>
        <p:txBody>
          <a:bodyPr>
            <a:noAutofit/>
          </a:bodyPr>
          <a:lstStyle>
            <a:lvl1pPr>
              <a:defRPr sz="2400"/>
            </a:lvl1pPr>
            <a:lvl2pPr>
              <a:defRPr sz="2000"/>
            </a:lvl2pPr>
            <a:lvl3pPr>
              <a:defRPr sz="1800"/>
            </a:lvl3pPr>
            <a:lvl4pPr>
              <a:defRPr sz="1600"/>
            </a:lvl4pPr>
            <a:lvl5pPr>
              <a:defRPr sz="1600"/>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Content Placeholder 3">
            <a:extLst>
              <a:ext uri="{FF2B5EF4-FFF2-40B4-BE49-F238E27FC236}">
                <a16:creationId xmlns:a16="http://schemas.microsoft.com/office/drawing/2014/main" id="{C1A14089-EB15-4011-B7BD-F8B1B7CCDD79}"/>
              </a:ext>
            </a:extLst>
          </p:cNvPr>
          <p:cNvSpPr>
            <a:spLocks noGrp="1"/>
          </p:cNvSpPr>
          <p:nvPr>
            <p:ph sz="half" idx="2"/>
          </p:nvPr>
        </p:nvSpPr>
        <p:spPr>
          <a:xfrm>
            <a:off x="8796338" y="1825625"/>
            <a:ext cx="2700336" cy="4124325"/>
          </a:xfrm>
        </p:spPr>
        <p:txBody>
          <a:bodyPr>
            <a:no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Date Placeholder 4">
            <a:extLst>
              <a:ext uri="{FF2B5EF4-FFF2-40B4-BE49-F238E27FC236}">
                <a16:creationId xmlns:a16="http://schemas.microsoft.com/office/drawing/2014/main" id="{DB85FA33-1207-4CA5-B735-A20B1DBA90FF}"/>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6" name="Footer Placeholder 5">
            <a:extLst>
              <a:ext uri="{FF2B5EF4-FFF2-40B4-BE49-F238E27FC236}">
                <a16:creationId xmlns:a16="http://schemas.microsoft.com/office/drawing/2014/main" id="{101390EB-8931-4892-9C34-8EB326A31F8F}"/>
              </a:ext>
            </a:extLst>
          </p:cNvPr>
          <p:cNvSpPr>
            <a:spLocks noGrp="1"/>
          </p:cNvSpPr>
          <p:nvPr>
            <p:ph type="ftr" sz="quarter" idx="11"/>
          </p:nvPr>
        </p:nvSpPr>
        <p:spPr>
          <a:xfrm>
            <a:off x="1992313" y="6496726"/>
            <a:ext cx="5399087" cy="201405"/>
          </a:xfrm>
        </p:spPr>
        <p:txBody>
          <a:bodyPr/>
          <a:lstStyle/>
          <a:p>
            <a:endParaRPr lang="en-US" dirty="0"/>
          </a:p>
        </p:txBody>
      </p:sp>
      <p:sp>
        <p:nvSpPr>
          <p:cNvPr id="7" name="Slide Number Placeholder 6">
            <a:extLst>
              <a:ext uri="{FF2B5EF4-FFF2-40B4-BE49-F238E27FC236}">
                <a16:creationId xmlns:a16="http://schemas.microsoft.com/office/drawing/2014/main" id="{4EC0CBD2-9C33-4ACC-8449-4B5A3498634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
        <p:nvSpPr>
          <p:cNvPr id="12" name="Platshållare för text 11">
            <a:extLst>
              <a:ext uri="{FF2B5EF4-FFF2-40B4-BE49-F238E27FC236}">
                <a16:creationId xmlns:a16="http://schemas.microsoft.com/office/drawing/2014/main" id="{BF085352-B387-481E-B140-E722FDF9774A}"/>
              </a:ext>
            </a:extLst>
          </p:cNvPr>
          <p:cNvSpPr>
            <a:spLocks noGrp="1"/>
          </p:cNvSpPr>
          <p:nvPr>
            <p:ph type="body" sz="quarter" idx="13"/>
          </p:nvPr>
        </p:nvSpPr>
        <p:spPr>
          <a:xfrm>
            <a:off x="8796337" y="625475"/>
            <a:ext cx="2700337" cy="758669"/>
          </a:xfrm>
        </p:spPr>
        <p:txBody>
          <a:bodyPr wrap="square">
            <a:spAutoFit/>
          </a:bodyPr>
          <a:lstStyle>
            <a:lvl1pPr marL="0" indent="0">
              <a:buNone/>
              <a:defRPr sz="1800" b="1">
                <a:solidFill>
                  <a:schemeClr val="bg1"/>
                </a:solidFill>
              </a:defRPr>
            </a:lvl1pPr>
            <a:lvl2pPr marL="0" indent="0">
              <a:spcBef>
                <a:spcPts val="300"/>
              </a:spcBef>
              <a:buNone/>
              <a:defRPr sz="1600" b="0">
                <a:solidFill>
                  <a:schemeClr val="bg1"/>
                </a:solidFill>
              </a:defRPr>
            </a:lvl2pPr>
          </a:lstStyle>
          <a:p>
            <a:pPr lvl="0"/>
            <a:r>
              <a:rPr lang="sv-SE"/>
              <a:t>Klicka här för att ändra format på bakgrundstexten</a:t>
            </a:r>
          </a:p>
          <a:p>
            <a:pPr lvl="1"/>
            <a:r>
              <a:rPr lang="sv-SE"/>
              <a:t>Nivå två</a:t>
            </a:r>
          </a:p>
        </p:txBody>
      </p:sp>
      <p:grpSp>
        <p:nvGrpSpPr>
          <p:cNvPr id="23" name="Grupp 22">
            <a:extLst>
              <a:ext uri="{FF2B5EF4-FFF2-40B4-BE49-F238E27FC236}">
                <a16:creationId xmlns:a16="http://schemas.microsoft.com/office/drawing/2014/main" id="{C387B56D-56D2-46A9-954D-261953BAC36B}"/>
              </a:ext>
            </a:extLst>
          </p:cNvPr>
          <p:cNvGrpSpPr>
            <a:grpSpLocks noChangeAspect="1"/>
          </p:cNvGrpSpPr>
          <p:nvPr/>
        </p:nvGrpSpPr>
        <p:grpSpPr>
          <a:xfrm>
            <a:off x="11033177" y="6254090"/>
            <a:ext cx="868324" cy="309598"/>
            <a:chOff x="11033177" y="6254090"/>
            <a:chExt cx="868324" cy="309598"/>
          </a:xfrm>
          <a:solidFill>
            <a:srgbClr val="FFFFFF"/>
          </a:solidFill>
        </p:grpSpPr>
        <p:sp>
          <p:nvSpPr>
            <p:cNvPr id="24" name="Freeform 5">
              <a:extLst>
                <a:ext uri="{FF2B5EF4-FFF2-40B4-BE49-F238E27FC236}">
                  <a16:creationId xmlns:a16="http://schemas.microsoft.com/office/drawing/2014/main" id="{8711B62E-1C45-4E6B-A808-38C6B8AD9259}"/>
                </a:ext>
              </a:extLst>
            </p:cNvPr>
            <p:cNvSpPr>
              <a:spLocks/>
            </p:cNvSpPr>
            <p:nvPr/>
          </p:nvSpPr>
          <p:spPr bwMode="auto">
            <a:xfrm>
              <a:off x="11830386" y="6254090"/>
              <a:ext cx="71115" cy="71681"/>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25" name="Rectangle 6">
              <a:extLst>
                <a:ext uri="{FF2B5EF4-FFF2-40B4-BE49-F238E27FC236}">
                  <a16:creationId xmlns:a16="http://schemas.microsoft.com/office/drawing/2014/main" id="{61F61C00-6BC3-4D86-ADA4-815CAA6FE056}"/>
                </a:ext>
              </a:extLst>
            </p:cNvPr>
            <p:cNvSpPr>
              <a:spLocks noChangeArrowheads="1"/>
            </p:cNvSpPr>
            <p:nvPr/>
          </p:nvSpPr>
          <p:spPr bwMode="auto">
            <a:xfrm>
              <a:off x="11836841" y="6347173"/>
              <a:ext cx="58205" cy="2128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26" name="Rectangle 7">
              <a:extLst>
                <a:ext uri="{FF2B5EF4-FFF2-40B4-BE49-F238E27FC236}">
                  <a16:creationId xmlns:a16="http://schemas.microsoft.com/office/drawing/2014/main" id="{AAC58804-89EB-4EF6-AF17-1DF772441448}"/>
                </a:ext>
              </a:extLst>
            </p:cNvPr>
            <p:cNvSpPr>
              <a:spLocks noChangeArrowheads="1"/>
            </p:cNvSpPr>
            <p:nvPr/>
          </p:nvSpPr>
          <p:spPr bwMode="auto">
            <a:xfrm>
              <a:off x="11301895" y="6262130"/>
              <a:ext cx="58319" cy="2979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27" name="Frihandsfigur: Form 26">
              <a:extLst>
                <a:ext uri="{FF2B5EF4-FFF2-40B4-BE49-F238E27FC236}">
                  <a16:creationId xmlns:a16="http://schemas.microsoft.com/office/drawing/2014/main" id="{4561C95A-7702-4841-B1F6-9FE0190B4303}"/>
                </a:ext>
              </a:extLst>
            </p:cNvPr>
            <p:cNvSpPr>
              <a:spLocks/>
            </p:cNvSpPr>
            <p:nvPr/>
          </p:nvSpPr>
          <p:spPr bwMode="auto">
            <a:xfrm>
              <a:off x="11033177" y="6343550"/>
              <a:ext cx="219799" cy="220138"/>
            </a:xfrm>
            <a:custGeom>
              <a:avLst/>
              <a:gdLst>
                <a:gd name="connsiteX0" fmla="*/ 109873 w 219799"/>
                <a:gd name="connsiteY0" fmla="*/ 53789 h 220138"/>
                <a:gd name="connsiteX1" fmla="*/ 70186 w 219799"/>
                <a:gd name="connsiteY1" fmla="*/ 70294 h 220138"/>
                <a:gd name="connsiteX2" fmla="*/ 53789 w 219799"/>
                <a:gd name="connsiteY2" fmla="*/ 110070 h 220138"/>
                <a:gd name="connsiteX3" fmla="*/ 70186 w 219799"/>
                <a:gd name="connsiteY3" fmla="*/ 149828 h 220138"/>
                <a:gd name="connsiteX4" fmla="*/ 109873 w 219799"/>
                <a:gd name="connsiteY4" fmla="*/ 166350 h 220138"/>
                <a:gd name="connsiteX5" fmla="*/ 149631 w 219799"/>
                <a:gd name="connsiteY5" fmla="*/ 149828 h 220138"/>
                <a:gd name="connsiteX6" fmla="*/ 166010 w 219799"/>
                <a:gd name="connsiteY6" fmla="*/ 110070 h 220138"/>
                <a:gd name="connsiteX7" fmla="*/ 149631 w 219799"/>
                <a:gd name="connsiteY7" fmla="*/ 70294 h 220138"/>
                <a:gd name="connsiteX8" fmla="*/ 109873 w 219799"/>
                <a:gd name="connsiteY8" fmla="*/ 53789 h 220138"/>
                <a:gd name="connsiteX9" fmla="*/ 109855 w 219799"/>
                <a:gd name="connsiteY9" fmla="*/ 0 h 220138"/>
                <a:gd name="connsiteX10" fmla="*/ 165963 w 219799"/>
                <a:gd name="connsiteY10" fmla="*/ 15191 h 220138"/>
                <a:gd name="connsiteX11" fmla="*/ 165963 w 219799"/>
                <a:gd name="connsiteY11" fmla="*/ 3522 h 220138"/>
                <a:gd name="connsiteX12" fmla="*/ 219799 w 219799"/>
                <a:gd name="connsiteY12" fmla="*/ 3522 h 220138"/>
                <a:gd name="connsiteX13" fmla="*/ 219799 w 219799"/>
                <a:gd name="connsiteY13" fmla="*/ 216225 h 220138"/>
                <a:gd name="connsiteX14" fmla="*/ 165963 w 219799"/>
                <a:gd name="connsiteY14" fmla="*/ 216225 h 220138"/>
                <a:gd name="connsiteX15" fmla="*/ 165963 w 219799"/>
                <a:gd name="connsiteY15" fmla="*/ 204948 h 220138"/>
                <a:gd name="connsiteX16" fmla="*/ 110832 w 219799"/>
                <a:gd name="connsiteY16" fmla="*/ 220138 h 220138"/>
                <a:gd name="connsiteX17" fmla="*/ 109145 w 219799"/>
                <a:gd name="connsiteY17" fmla="*/ 220138 h 220138"/>
                <a:gd name="connsiteX18" fmla="*/ 32209 w 219799"/>
                <a:gd name="connsiteY18" fmla="*/ 187907 h 220138"/>
                <a:gd name="connsiteX19" fmla="*/ 0 w 219799"/>
                <a:gd name="connsiteY19" fmla="*/ 112204 h 220138"/>
                <a:gd name="connsiteX20" fmla="*/ 0 w 219799"/>
                <a:gd name="connsiteY20" fmla="*/ 107935 h 220138"/>
                <a:gd name="connsiteX21" fmla="*/ 32209 w 219799"/>
                <a:gd name="connsiteY21" fmla="*/ 32213 h 220138"/>
                <a:gd name="connsiteX22" fmla="*/ 109855 w 219799"/>
                <a:gd name="connsiteY22" fmla="*/ 0 h 2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9" h="220138">
                  <a:moveTo>
                    <a:pt x="109873" y="53789"/>
                  </a:moveTo>
                  <a:cubicBezTo>
                    <a:pt x="94400" y="53789"/>
                    <a:pt x="80383" y="60074"/>
                    <a:pt x="70186" y="70294"/>
                  </a:cubicBezTo>
                  <a:cubicBezTo>
                    <a:pt x="60078" y="80425"/>
                    <a:pt x="53789" y="94473"/>
                    <a:pt x="53789" y="110070"/>
                  </a:cubicBezTo>
                  <a:cubicBezTo>
                    <a:pt x="53789" y="125578"/>
                    <a:pt x="60078" y="139625"/>
                    <a:pt x="70186" y="149828"/>
                  </a:cubicBezTo>
                  <a:cubicBezTo>
                    <a:pt x="80383" y="160047"/>
                    <a:pt x="94400" y="166350"/>
                    <a:pt x="109873" y="166350"/>
                  </a:cubicBezTo>
                  <a:cubicBezTo>
                    <a:pt x="125417" y="166350"/>
                    <a:pt x="139434" y="160047"/>
                    <a:pt x="149631" y="149828"/>
                  </a:cubicBezTo>
                  <a:cubicBezTo>
                    <a:pt x="159739" y="139625"/>
                    <a:pt x="166010" y="125578"/>
                    <a:pt x="166010" y="110070"/>
                  </a:cubicBezTo>
                  <a:cubicBezTo>
                    <a:pt x="166010" y="94473"/>
                    <a:pt x="159739" y="80425"/>
                    <a:pt x="149631" y="70294"/>
                  </a:cubicBezTo>
                  <a:cubicBezTo>
                    <a:pt x="139434" y="60074"/>
                    <a:pt x="125417" y="53789"/>
                    <a:pt x="109873" y="53789"/>
                  </a:cubicBezTo>
                  <a:close/>
                  <a:moveTo>
                    <a:pt x="109855" y="0"/>
                  </a:moveTo>
                  <a:cubicBezTo>
                    <a:pt x="130683" y="0"/>
                    <a:pt x="149433" y="5052"/>
                    <a:pt x="165963" y="15191"/>
                  </a:cubicBezTo>
                  <a:lnTo>
                    <a:pt x="165963" y="3522"/>
                  </a:lnTo>
                  <a:lnTo>
                    <a:pt x="219799" y="3522"/>
                  </a:lnTo>
                  <a:lnTo>
                    <a:pt x="219799" y="216225"/>
                  </a:lnTo>
                  <a:lnTo>
                    <a:pt x="165963" y="216225"/>
                  </a:lnTo>
                  <a:lnTo>
                    <a:pt x="165963" y="204948"/>
                  </a:lnTo>
                  <a:cubicBezTo>
                    <a:pt x="149699" y="214909"/>
                    <a:pt x="131269" y="219978"/>
                    <a:pt x="110832" y="220138"/>
                  </a:cubicBezTo>
                  <a:lnTo>
                    <a:pt x="109145" y="220138"/>
                  </a:lnTo>
                  <a:cubicBezTo>
                    <a:pt x="79120" y="219960"/>
                    <a:pt x="53480" y="209235"/>
                    <a:pt x="32209" y="187907"/>
                  </a:cubicBezTo>
                  <a:cubicBezTo>
                    <a:pt x="11204" y="166865"/>
                    <a:pt x="497" y="141660"/>
                    <a:pt x="0" y="112204"/>
                  </a:cubicBezTo>
                  <a:lnTo>
                    <a:pt x="0" y="107935"/>
                  </a:lnTo>
                  <a:cubicBezTo>
                    <a:pt x="497" y="78408"/>
                    <a:pt x="11204" y="53185"/>
                    <a:pt x="32209" y="32213"/>
                  </a:cubicBezTo>
                  <a:cubicBezTo>
                    <a:pt x="53658" y="10744"/>
                    <a:pt x="79528" y="0"/>
                    <a:pt x="1098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28" name="Freeform 10">
              <a:extLst>
                <a:ext uri="{FF2B5EF4-FFF2-40B4-BE49-F238E27FC236}">
                  <a16:creationId xmlns:a16="http://schemas.microsoft.com/office/drawing/2014/main" id="{167326FC-68D1-44F8-AAA1-923A455A2DB0}"/>
                </a:ext>
              </a:extLst>
            </p:cNvPr>
            <p:cNvSpPr>
              <a:spLocks/>
            </p:cNvSpPr>
            <p:nvPr/>
          </p:nvSpPr>
          <p:spPr bwMode="auto">
            <a:xfrm>
              <a:off x="11409360" y="6343550"/>
              <a:ext cx="385809" cy="216515"/>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grpSp>
    </p:spTree>
    <p:extLst>
      <p:ext uri="{BB962C8B-B14F-4D97-AF65-F5344CB8AC3E}">
        <p14:creationId xmlns:p14="http://schemas.microsoft.com/office/powerpoint/2010/main" val="2469892846"/>
      </p:ext>
    </p:extLst>
  </p:cSld>
  <p:clrMapOvr>
    <a:masterClrMapping/>
  </p:clrMapOvr>
  <p:transition spd="med">
    <p:fade/>
  </p:transition>
  <p:hf hdr="0" ftr="0" dt="0"/>
  <p:extLst>
    <p:ext uri="{DCECCB84-F9BA-43D5-87BE-67443E8EF086}">
      <p15:sldGuideLst xmlns:p15="http://schemas.microsoft.com/office/powerpoint/2012/main">
        <p15:guide id="1" pos="5541">
          <p15:clr>
            <a:srgbClr val="FBAE40"/>
          </p15:clr>
        </p15:guide>
        <p15:guide id="2" pos="46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Rubrik och innehåll, fär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1C19F346-92BE-4DB5-8D93-8A28FD2D2924}"/>
              </a:ext>
            </a:extLst>
          </p:cNvPr>
          <p:cNvSpPr/>
          <p:nvPr/>
        </p:nvSpPr>
        <p:spPr bwMode="gray">
          <a:xfrm flipV="1">
            <a:off x="0" y="1242391"/>
            <a:ext cx="12192000" cy="5615609"/>
          </a:xfrm>
          <a:prstGeom prst="rect">
            <a:avLst/>
          </a:prstGeom>
          <a:solidFill>
            <a:schemeClr val="accent2"/>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p:txBody>
          <a:bodyPr/>
          <a:lstStyle/>
          <a:p>
            <a:r>
              <a:rPr lang="sv-SE"/>
              <a:t>Klicka här för att ändra mall för rubrikformat</a:t>
            </a:r>
            <a:endParaRPr lang="en-US"/>
          </a:p>
        </p:txBody>
      </p:sp>
      <p:sp>
        <p:nvSpPr>
          <p:cNvPr id="3" name="Content Placeholder 2">
            <a:extLst>
              <a:ext uri="{FF2B5EF4-FFF2-40B4-BE49-F238E27FC236}">
                <a16:creationId xmlns:a16="http://schemas.microsoft.com/office/drawing/2014/main" id="{41EC3F09-90D1-46E0-9DA9-71157F5BC505}"/>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lvl1pPr>
              <a:defRPr>
                <a:solidFill>
                  <a:schemeClr val="bg1"/>
                </a:solidFill>
              </a:defRPr>
            </a:lvl1p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lvl1pPr>
              <a:defRPr>
                <a:solidFill>
                  <a:schemeClr val="bg1"/>
                </a:solidFill>
              </a:defRPr>
            </a:lvl1pPr>
          </a:lstStyle>
          <a:p>
            <a:fld id="{0EE4F9DF-443B-4423-836D-F323506610C5}" type="slidenum">
              <a:rPr lang="en-US" smtClean="0"/>
              <a:pPr/>
              <a:t>‹#›</a:t>
            </a:fld>
            <a:endParaRPr lang="en-US" dirty="0"/>
          </a:p>
        </p:txBody>
      </p:sp>
      <p:grpSp>
        <p:nvGrpSpPr>
          <p:cNvPr id="8" name="Grupp 7">
            <a:extLst>
              <a:ext uri="{FF2B5EF4-FFF2-40B4-BE49-F238E27FC236}">
                <a16:creationId xmlns:a16="http://schemas.microsoft.com/office/drawing/2014/main" id="{A26D7BFF-F39F-4C66-A5B5-CAF359480AAD}"/>
              </a:ext>
            </a:extLst>
          </p:cNvPr>
          <p:cNvGrpSpPr>
            <a:grpSpLocks noChangeAspect="1"/>
          </p:cNvGrpSpPr>
          <p:nvPr/>
        </p:nvGrpSpPr>
        <p:grpSpPr>
          <a:xfrm>
            <a:off x="11033177" y="6254090"/>
            <a:ext cx="868324" cy="309598"/>
            <a:chOff x="11033177" y="6254090"/>
            <a:chExt cx="868324" cy="309598"/>
          </a:xfrm>
          <a:solidFill>
            <a:srgbClr val="FFFFFF"/>
          </a:solidFill>
        </p:grpSpPr>
        <p:sp>
          <p:nvSpPr>
            <p:cNvPr id="9" name="Freeform 5">
              <a:extLst>
                <a:ext uri="{FF2B5EF4-FFF2-40B4-BE49-F238E27FC236}">
                  <a16:creationId xmlns:a16="http://schemas.microsoft.com/office/drawing/2014/main" id="{8B57B2D3-DDEC-4EB2-9503-BF0BBD5C8531}"/>
                </a:ext>
              </a:extLst>
            </p:cNvPr>
            <p:cNvSpPr>
              <a:spLocks/>
            </p:cNvSpPr>
            <p:nvPr/>
          </p:nvSpPr>
          <p:spPr bwMode="auto">
            <a:xfrm>
              <a:off x="11830386" y="6254090"/>
              <a:ext cx="71115" cy="71681"/>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0" name="Rectangle 6">
              <a:extLst>
                <a:ext uri="{FF2B5EF4-FFF2-40B4-BE49-F238E27FC236}">
                  <a16:creationId xmlns:a16="http://schemas.microsoft.com/office/drawing/2014/main" id="{95480339-1761-46DD-9625-1E43EAEDF6E6}"/>
                </a:ext>
              </a:extLst>
            </p:cNvPr>
            <p:cNvSpPr>
              <a:spLocks noChangeArrowheads="1"/>
            </p:cNvSpPr>
            <p:nvPr/>
          </p:nvSpPr>
          <p:spPr bwMode="auto">
            <a:xfrm>
              <a:off x="11836841" y="6347173"/>
              <a:ext cx="58205" cy="2128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1" name="Rectangle 7">
              <a:extLst>
                <a:ext uri="{FF2B5EF4-FFF2-40B4-BE49-F238E27FC236}">
                  <a16:creationId xmlns:a16="http://schemas.microsoft.com/office/drawing/2014/main" id="{6C771A6A-3983-466C-A5E3-1DCB40B22851}"/>
                </a:ext>
              </a:extLst>
            </p:cNvPr>
            <p:cNvSpPr>
              <a:spLocks noChangeArrowheads="1"/>
            </p:cNvSpPr>
            <p:nvPr/>
          </p:nvSpPr>
          <p:spPr bwMode="auto">
            <a:xfrm>
              <a:off x="11301895" y="6262130"/>
              <a:ext cx="58319" cy="2979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2" name="Frihandsfigur: Form 11">
              <a:extLst>
                <a:ext uri="{FF2B5EF4-FFF2-40B4-BE49-F238E27FC236}">
                  <a16:creationId xmlns:a16="http://schemas.microsoft.com/office/drawing/2014/main" id="{52EE6C0B-FB3B-4342-B2E9-48C72F1B78E4}"/>
                </a:ext>
              </a:extLst>
            </p:cNvPr>
            <p:cNvSpPr>
              <a:spLocks/>
            </p:cNvSpPr>
            <p:nvPr/>
          </p:nvSpPr>
          <p:spPr bwMode="auto">
            <a:xfrm>
              <a:off x="11033177" y="6343550"/>
              <a:ext cx="219799" cy="220138"/>
            </a:xfrm>
            <a:custGeom>
              <a:avLst/>
              <a:gdLst>
                <a:gd name="connsiteX0" fmla="*/ 109873 w 219799"/>
                <a:gd name="connsiteY0" fmla="*/ 53789 h 220138"/>
                <a:gd name="connsiteX1" fmla="*/ 70186 w 219799"/>
                <a:gd name="connsiteY1" fmla="*/ 70294 h 220138"/>
                <a:gd name="connsiteX2" fmla="*/ 53789 w 219799"/>
                <a:gd name="connsiteY2" fmla="*/ 110070 h 220138"/>
                <a:gd name="connsiteX3" fmla="*/ 70186 w 219799"/>
                <a:gd name="connsiteY3" fmla="*/ 149828 h 220138"/>
                <a:gd name="connsiteX4" fmla="*/ 109873 w 219799"/>
                <a:gd name="connsiteY4" fmla="*/ 166350 h 220138"/>
                <a:gd name="connsiteX5" fmla="*/ 149631 w 219799"/>
                <a:gd name="connsiteY5" fmla="*/ 149828 h 220138"/>
                <a:gd name="connsiteX6" fmla="*/ 166010 w 219799"/>
                <a:gd name="connsiteY6" fmla="*/ 110070 h 220138"/>
                <a:gd name="connsiteX7" fmla="*/ 149631 w 219799"/>
                <a:gd name="connsiteY7" fmla="*/ 70294 h 220138"/>
                <a:gd name="connsiteX8" fmla="*/ 109873 w 219799"/>
                <a:gd name="connsiteY8" fmla="*/ 53789 h 220138"/>
                <a:gd name="connsiteX9" fmla="*/ 109855 w 219799"/>
                <a:gd name="connsiteY9" fmla="*/ 0 h 220138"/>
                <a:gd name="connsiteX10" fmla="*/ 165963 w 219799"/>
                <a:gd name="connsiteY10" fmla="*/ 15191 h 220138"/>
                <a:gd name="connsiteX11" fmla="*/ 165963 w 219799"/>
                <a:gd name="connsiteY11" fmla="*/ 3522 h 220138"/>
                <a:gd name="connsiteX12" fmla="*/ 219799 w 219799"/>
                <a:gd name="connsiteY12" fmla="*/ 3522 h 220138"/>
                <a:gd name="connsiteX13" fmla="*/ 219799 w 219799"/>
                <a:gd name="connsiteY13" fmla="*/ 216225 h 220138"/>
                <a:gd name="connsiteX14" fmla="*/ 165963 w 219799"/>
                <a:gd name="connsiteY14" fmla="*/ 216225 h 220138"/>
                <a:gd name="connsiteX15" fmla="*/ 165963 w 219799"/>
                <a:gd name="connsiteY15" fmla="*/ 204948 h 220138"/>
                <a:gd name="connsiteX16" fmla="*/ 110832 w 219799"/>
                <a:gd name="connsiteY16" fmla="*/ 220138 h 220138"/>
                <a:gd name="connsiteX17" fmla="*/ 109145 w 219799"/>
                <a:gd name="connsiteY17" fmla="*/ 220138 h 220138"/>
                <a:gd name="connsiteX18" fmla="*/ 32209 w 219799"/>
                <a:gd name="connsiteY18" fmla="*/ 187907 h 220138"/>
                <a:gd name="connsiteX19" fmla="*/ 0 w 219799"/>
                <a:gd name="connsiteY19" fmla="*/ 112204 h 220138"/>
                <a:gd name="connsiteX20" fmla="*/ 0 w 219799"/>
                <a:gd name="connsiteY20" fmla="*/ 107935 h 220138"/>
                <a:gd name="connsiteX21" fmla="*/ 32209 w 219799"/>
                <a:gd name="connsiteY21" fmla="*/ 32213 h 220138"/>
                <a:gd name="connsiteX22" fmla="*/ 109855 w 219799"/>
                <a:gd name="connsiteY22" fmla="*/ 0 h 2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9" h="220138">
                  <a:moveTo>
                    <a:pt x="109873" y="53789"/>
                  </a:moveTo>
                  <a:cubicBezTo>
                    <a:pt x="94400" y="53789"/>
                    <a:pt x="80383" y="60074"/>
                    <a:pt x="70186" y="70294"/>
                  </a:cubicBezTo>
                  <a:cubicBezTo>
                    <a:pt x="60078" y="80425"/>
                    <a:pt x="53789" y="94473"/>
                    <a:pt x="53789" y="110070"/>
                  </a:cubicBezTo>
                  <a:cubicBezTo>
                    <a:pt x="53789" y="125578"/>
                    <a:pt x="60078" y="139625"/>
                    <a:pt x="70186" y="149828"/>
                  </a:cubicBezTo>
                  <a:cubicBezTo>
                    <a:pt x="80383" y="160047"/>
                    <a:pt x="94400" y="166350"/>
                    <a:pt x="109873" y="166350"/>
                  </a:cubicBezTo>
                  <a:cubicBezTo>
                    <a:pt x="125417" y="166350"/>
                    <a:pt x="139434" y="160047"/>
                    <a:pt x="149631" y="149828"/>
                  </a:cubicBezTo>
                  <a:cubicBezTo>
                    <a:pt x="159739" y="139625"/>
                    <a:pt x="166010" y="125578"/>
                    <a:pt x="166010" y="110070"/>
                  </a:cubicBezTo>
                  <a:cubicBezTo>
                    <a:pt x="166010" y="94473"/>
                    <a:pt x="159739" y="80425"/>
                    <a:pt x="149631" y="70294"/>
                  </a:cubicBezTo>
                  <a:cubicBezTo>
                    <a:pt x="139434" y="60074"/>
                    <a:pt x="125417" y="53789"/>
                    <a:pt x="109873" y="53789"/>
                  </a:cubicBezTo>
                  <a:close/>
                  <a:moveTo>
                    <a:pt x="109855" y="0"/>
                  </a:moveTo>
                  <a:cubicBezTo>
                    <a:pt x="130683" y="0"/>
                    <a:pt x="149433" y="5052"/>
                    <a:pt x="165963" y="15191"/>
                  </a:cubicBezTo>
                  <a:lnTo>
                    <a:pt x="165963" y="3522"/>
                  </a:lnTo>
                  <a:lnTo>
                    <a:pt x="219799" y="3522"/>
                  </a:lnTo>
                  <a:lnTo>
                    <a:pt x="219799" y="216225"/>
                  </a:lnTo>
                  <a:lnTo>
                    <a:pt x="165963" y="216225"/>
                  </a:lnTo>
                  <a:lnTo>
                    <a:pt x="165963" y="204948"/>
                  </a:lnTo>
                  <a:cubicBezTo>
                    <a:pt x="149699" y="214909"/>
                    <a:pt x="131269" y="219978"/>
                    <a:pt x="110832" y="220138"/>
                  </a:cubicBezTo>
                  <a:lnTo>
                    <a:pt x="109145" y="220138"/>
                  </a:lnTo>
                  <a:cubicBezTo>
                    <a:pt x="79120" y="219960"/>
                    <a:pt x="53480" y="209235"/>
                    <a:pt x="32209" y="187907"/>
                  </a:cubicBezTo>
                  <a:cubicBezTo>
                    <a:pt x="11204" y="166865"/>
                    <a:pt x="497" y="141660"/>
                    <a:pt x="0" y="112204"/>
                  </a:cubicBezTo>
                  <a:lnTo>
                    <a:pt x="0" y="107935"/>
                  </a:lnTo>
                  <a:cubicBezTo>
                    <a:pt x="497" y="78408"/>
                    <a:pt x="11204" y="53185"/>
                    <a:pt x="32209" y="32213"/>
                  </a:cubicBezTo>
                  <a:cubicBezTo>
                    <a:pt x="53658" y="10744"/>
                    <a:pt x="79528" y="0"/>
                    <a:pt x="1098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3" name="Freeform 10">
              <a:extLst>
                <a:ext uri="{FF2B5EF4-FFF2-40B4-BE49-F238E27FC236}">
                  <a16:creationId xmlns:a16="http://schemas.microsoft.com/office/drawing/2014/main" id="{03114A81-329A-4451-A061-5F4019952CD5}"/>
                </a:ext>
              </a:extLst>
            </p:cNvPr>
            <p:cNvSpPr>
              <a:spLocks/>
            </p:cNvSpPr>
            <p:nvPr/>
          </p:nvSpPr>
          <p:spPr bwMode="auto">
            <a:xfrm>
              <a:off x="11409360" y="6343550"/>
              <a:ext cx="385809" cy="216515"/>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grpSp>
    </p:spTree>
    <p:extLst>
      <p:ext uri="{BB962C8B-B14F-4D97-AF65-F5344CB8AC3E}">
        <p14:creationId xmlns:p14="http://schemas.microsoft.com/office/powerpoint/2010/main" val="243436611"/>
      </p:ext>
    </p:extLst>
  </p:cSld>
  <p:clrMapOvr>
    <a:masterClrMapping/>
  </p:clrMapOvr>
  <p:transition spd="med">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Foto 1/4-sida, vit logo">
    <p:spTree>
      <p:nvGrpSpPr>
        <p:cNvPr id="1" name=""/>
        <p:cNvGrpSpPr/>
        <p:nvPr/>
      </p:nvGrpSpPr>
      <p:grpSpPr>
        <a:xfrm>
          <a:off x="0" y="0"/>
          <a:ext cx="0" cy="0"/>
          <a:chOff x="0" y="0"/>
          <a:chExt cx="0" cy="0"/>
        </a:xfrm>
      </p:grpSpPr>
      <p:sp>
        <p:nvSpPr>
          <p:cNvPr id="35" name="Rektangel 34">
            <a:extLst>
              <a:ext uri="{FF2B5EF4-FFF2-40B4-BE49-F238E27FC236}">
                <a16:creationId xmlns:a16="http://schemas.microsoft.com/office/drawing/2014/main" id="{325CFF37-5C69-470F-BE0C-BB93C0AE0365}"/>
              </a:ext>
            </a:extLst>
          </p:cNvPr>
          <p:cNvSpPr/>
          <p:nvPr/>
        </p:nvSpPr>
        <p:spPr bwMode="gray">
          <a:xfrm>
            <a:off x="10868025" y="6134100"/>
            <a:ext cx="1238250" cy="564031"/>
          </a:xfrm>
          <a:prstGeom prst="rect">
            <a:avLst/>
          </a:prstGeom>
          <a:solidFill>
            <a:schemeClr val="bg1"/>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a:solidFill>
                <a:schemeClr val="bg1"/>
              </a:solidFill>
            </a:endParaRPr>
          </a:p>
        </p:txBody>
      </p:sp>
      <p:sp>
        <p:nvSpPr>
          <p:cNvPr id="19" name="Platshållare för bild 18">
            <a:extLst>
              <a:ext uri="{FF2B5EF4-FFF2-40B4-BE49-F238E27FC236}">
                <a16:creationId xmlns:a16="http://schemas.microsoft.com/office/drawing/2014/main" id="{3EFB95E3-748E-4A04-BE75-FC5EA263C73A}"/>
              </a:ext>
            </a:extLst>
          </p:cNvPr>
          <p:cNvSpPr>
            <a:spLocks noGrp="1"/>
          </p:cNvSpPr>
          <p:nvPr>
            <p:ph type="pic" sz="quarter" idx="13"/>
          </p:nvPr>
        </p:nvSpPr>
        <p:spPr bwMode="gray">
          <a:xfrm>
            <a:off x="9120188" y="3"/>
            <a:ext cx="3071812" cy="6857998"/>
          </a:xfrm>
          <a:custGeom>
            <a:avLst/>
            <a:gdLst>
              <a:gd name="connsiteX0" fmla="*/ 2022862 w 3071812"/>
              <a:gd name="connsiteY0" fmla="*/ 6397336 h 6857998"/>
              <a:gd name="connsiteX1" fmla="*/ 2062620 w 3071812"/>
              <a:gd name="connsiteY1" fmla="*/ 6413841 h 6857998"/>
              <a:gd name="connsiteX2" fmla="*/ 2078999 w 3071812"/>
              <a:gd name="connsiteY2" fmla="*/ 6453617 h 6857998"/>
              <a:gd name="connsiteX3" fmla="*/ 2062620 w 3071812"/>
              <a:gd name="connsiteY3" fmla="*/ 6493375 h 6857998"/>
              <a:gd name="connsiteX4" fmla="*/ 2022862 w 3071812"/>
              <a:gd name="connsiteY4" fmla="*/ 6509897 h 6857998"/>
              <a:gd name="connsiteX5" fmla="*/ 1983175 w 3071812"/>
              <a:gd name="connsiteY5" fmla="*/ 6493375 h 6857998"/>
              <a:gd name="connsiteX6" fmla="*/ 1966778 w 3071812"/>
              <a:gd name="connsiteY6" fmla="*/ 6453617 h 6857998"/>
              <a:gd name="connsiteX7" fmla="*/ 1983175 w 3071812"/>
              <a:gd name="connsiteY7" fmla="*/ 6413841 h 6857998"/>
              <a:gd name="connsiteX8" fmla="*/ 2022862 w 3071812"/>
              <a:gd name="connsiteY8" fmla="*/ 6397336 h 6857998"/>
              <a:gd name="connsiteX9" fmla="*/ 2716653 w 3071812"/>
              <a:gd name="connsiteY9" fmla="*/ 6347170 h 6857998"/>
              <a:gd name="connsiteX10" fmla="*/ 2716653 w 3071812"/>
              <a:gd name="connsiteY10" fmla="*/ 6560061 h 6857998"/>
              <a:gd name="connsiteX11" fmla="*/ 2774858 w 3071812"/>
              <a:gd name="connsiteY11" fmla="*/ 6560061 h 6857998"/>
              <a:gd name="connsiteX12" fmla="*/ 2774858 w 3071812"/>
              <a:gd name="connsiteY12" fmla="*/ 6347170 h 6857998"/>
              <a:gd name="connsiteX13" fmla="*/ 2399068 w 3071812"/>
              <a:gd name="connsiteY13" fmla="*/ 6343547 h 6857998"/>
              <a:gd name="connsiteX14" fmla="*/ 2342930 w 3071812"/>
              <a:gd name="connsiteY14" fmla="*/ 6358742 h 6857998"/>
              <a:gd name="connsiteX15" fmla="*/ 2342930 w 3071812"/>
              <a:gd name="connsiteY15" fmla="*/ 6347230 h 6857998"/>
              <a:gd name="connsiteX16" fmla="*/ 2289172 w 3071812"/>
              <a:gd name="connsiteY16" fmla="*/ 6347230 h 6857998"/>
              <a:gd name="connsiteX17" fmla="*/ 2289172 w 3071812"/>
              <a:gd name="connsiteY17" fmla="*/ 6560062 h 6857998"/>
              <a:gd name="connsiteX18" fmla="*/ 2342930 w 3071812"/>
              <a:gd name="connsiteY18" fmla="*/ 6560062 h 6857998"/>
              <a:gd name="connsiteX19" fmla="*/ 2342930 w 3071812"/>
              <a:gd name="connsiteY19" fmla="*/ 6453646 h 6857998"/>
              <a:gd name="connsiteX20" fmla="*/ 2359393 w 3071812"/>
              <a:gd name="connsiteY20" fmla="*/ 6413898 h 6857998"/>
              <a:gd name="connsiteX21" fmla="*/ 2399068 w 3071812"/>
              <a:gd name="connsiteY21" fmla="*/ 6397405 h 6857998"/>
              <a:gd name="connsiteX22" fmla="*/ 2438743 w 3071812"/>
              <a:gd name="connsiteY22" fmla="*/ 6413898 h 6857998"/>
              <a:gd name="connsiteX23" fmla="*/ 2455206 w 3071812"/>
              <a:gd name="connsiteY23" fmla="*/ 6453646 h 6857998"/>
              <a:gd name="connsiteX24" fmla="*/ 2455206 w 3071812"/>
              <a:gd name="connsiteY24" fmla="*/ 6560062 h 6857998"/>
              <a:gd name="connsiteX25" fmla="*/ 2508964 w 3071812"/>
              <a:gd name="connsiteY25" fmla="*/ 6560062 h 6857998"/>
              <a:gd name="connsiteX26" fmla="*/ 2508964 w 3071812"/>
              <a:gd name="connsiteY26" fmla="*/ 6453646 h 6857998"/>
              <a:gd name="connsiteX27" fmla="*/ 2525428 w 3071812"/>
              <a:gd name="connsiteY27" fmla="*/ 6413898 h 6857998"/>
              <a:gd name="connsiteX28" fmla="*/ 2565102 w 3071812"/>
              <a:gd name="connsiteY28" fmla="*/ 6397405 h 6857998"/>
              <a:gd name="connsiteX29" fmla="*/ 2604760 w 3071812"/>
              <a:gd name="connsiteY29" fmla="*/ 6413898 h 6857998"/>
              <a:gd name="connsiteX30" fmla="*/ 2621223 w 3071812"/>
              <a:gd name="connsiteY30" fmla="*/ 6453646 h 6857998"/>
              <a:gd name="connsiteX31" fmla="*/ 2621223 w 3071812"/>
              <a:gd name="connsiteY31" fmla="*/ 6560062 h 6857998"/>
              <a:gd name="connsiteX32" fmla="*/ 2674981 w 3071812"/>
              <a:gd name="connsiteY32" fmla="*/ 6560062 h 6857998"/>
              <a:gd name="connsiteX33" fmla="*/ 2674981 w 3071812"/>
              <a:gd name="connsiteY33" fmla="*/ 6453646 h 6857998"/>
              <a:gd name="connsiteX34" fmla="*/ 2642818 w 3071812"/>
              <a:gd name="connsiteY34" fmla="*/ 6375769 h 6857998"/>
              <a:gd name="connsiteX35" fmla="*/ 2565102 w 3071812"/>
              <a:gd name="connsiteY35" fmla="*/ 6343547 h 6857998"/>
              <a:gd name="connsiteX36" fmla="*/ 2487369 w 3071812"/>
              <a:gd name="connsiteY36" fmla="*/ 6375769 h 6857998"/>
              <a:gd name="connsiteX37" fmla="*/ 2482076 w 3071812"/>
              <a:gd name="connsiteY37" fmla="*/ 6381445 h 6857998"/>
              <a:gd name="connsiteX38" fmla="*/ 2476802 w 3071812"/>
              <a:gd name="connsiteY38" fmla="*/ 6375769 h 6857998"/>
              <a:gd name="connsiteX39" fmla="*/ 2399068 w 3071812"/>
              <a:gd name="connsiteY39" fmla="*/ 6343547 h 6857998"/>
              <a:gd name="connsiteX40" fmla="*/ 2022844 w 3071812"/>
              <a:gd name="connsiteY40" fmla="*/ 6343547 h 6857998"/>
              <a:gd name="connsiteX41" fmla="*/ 1945198 w 3071812"/>
              <a:gd name="connsiteY41" fmla="*/ 6375760 h 6857998"/>
              <a:gd name="connsiteX42" fmla="*/ 1912989 w 3071812"/>
              <a:gd name="connsiteY42" fmla="*/ 6451482 h 6857998"/>
              <a:gd name="connsiteX43" fmla="*/ 1912989 w 3071812"/>
              <a:gd name="connsiteY43" fmla="*/ 6455751 h 6857998"/>
              <a:gd name="connsiteX44" fmla="*/ 1945198 w 3071812"/>
              <a:gd name="connsiteY44" fmla="*/ 6531454 h 6857998"/>
              <a:gd name="connsiteX45" fmla="*/ 2022134 w 3071812"/>
              <a:gd name="connsiteY45" fmla="*/ 6563685 h 6857998"/>
              <a:gd name="connsiteX46" fmla="*/ 2023821 w 3071812"/>
              <a:gd name="connsiteY46" fmla="*/ 6563685 h 6857998"/>
              <a:gd name="connsiteX47" fmla="*/ 2078952 w 3071812"/>
              <a:gd name="connsiteY47" fmla="*/ 6548495 h 6857998"/>
              <a:gd name="connsiteX48" fmla="*/ 2078952 w 3071812"/>
              <a:gd name="connsiteY48" fmla="*/ 6559772 h 6857998"/>
              <a:gd name="connsiteX49" fmla="*/ 2132788 w 3071812"/>
              <a:gd name="connsiteY49" fmla="*/ 6559772 h 6857998"/>
              <a:gd name="connsiteX50" fmla="*/ 2132788 w 3071812"/>
              <a:gd name="connsiteY50" fmla="*/ 6347069 h 6857998"/>
              <a:gd name="connsiteX51" fmla="*/ 2078952 w 3071812"/>
              <a:gd name="connsiteY51" fmla="*/ 6347069 h 6857998"/>
              <a:gd name="connsiteX52" fmla="*/ 2078952 w 3071812"/>
              <a:gd name="connsiteY52" fmla="*/ 6358738 h 6857998"/>
              <a:gd name="connsiteX53" fmla="*/ 2022844 w 3071812"/>
              <a:gd name="connsiteY53" fmla="*/ 6343547 h 6857998"/>
              <a:gd name="connsiteX54" fmla="*/ 2181707 w 3071812"/>
              <a:gd name="connsiteY54" fmla="*/ 6262127 h 6857998"/>
              <a:gd name="connsiteX55" fmla="*/ 2181707 w 3071812"/>
              <a:gd name="connsiteY55" fmla="*/ 6560061 h 6857998"/>
              <a:gd name="connsiteX56" fmla="*/ 2240026 w 3071812"/>
              <a:gd name="connsiteY56" fmla="*/ 6560061 h 6857998"/>
              <a:gd name="connsiteX57" fmla="*/ 2240026 w 3071812"/>
              <a:gd name="connsiteY57" fmla="*/ 6262127 h 6857998"/>
              <a:gd name="connsiteX58" fmla="*/ 2745764 w 3071812"/>
              <a:gd name="connsiteY58" fmla="*/ 6254087 h 6857998"/>
              <a:gd name="connsiteX59" fmla="*/ 2710198 w 3071812"/>
              <a:gd name="connsiteY59" fmla="*/ 6289723 h 6857998"/>
              <a:gd name="connsiteX60" fmla="*/ 2745764 w 3071812"/>
              <a:gd name="connsiteY60" fmla="*/ 6325768 h 6857998"/>
              <a:gd name="connsiteX61" fmla="*/ 2781313 w 3071812"/>
              <a:gd name="connsiteY61" fmla="*/ 6289723 h 6857998"/>
              <a:gd name="connsiteX62" fmla="*/ 2745764 w 3071812"/>
              <a:gd name="connsiteY62" fmla="*/ 6254087 h 6857998"/>
              <a:gd name="connsiteX63" fmla="*/ 0 w 3071812"/>
              <a:gd name="connsiteY63" fmla="*/ 0 h 6857998"/>
              <a:gd name="connsiteX64" fmla="*/ 3071812 w 3071812"/>
              <a:gd name="connsiteY64" fmla="*/ 0 h 6857998"/>
              <a:gd name="connsiteX65" fmla="*/ 3071812 w 3071812"/>
              <a:gd name="connsiteY65" fmla="*/ 6857998 h 6857998"/>
              <a:gd name="connsiteX66" fmla="*/ 0 w 3071812"/>
              <a:gd name="connsiteY6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071812" h="6857998">
                <a:moveTo>
                  <a:pt x="2022862" y="6397336"/>
                </a:moveTo>
                <a:cubicBezTo>
                  <a:pt x="2038406" y="6397336"/>
                  <a:pt x="2052423" y="6403621"/>
                  <a:pt x="2062620" y="6413841"/>
                </a:cubicBezTo>
                <a:cubicBezTo>
                  <a:pt x="2072728" y="6423972"/>
                  <a:pt x="2078999" y="6438020"/>
                  <a:pt x="2078999" y="6453617"/>
                </a:cubicBezTo>
                <a:cubicBezTo>
                  <a:pt x="2078999" y="6469125"/>
                  <a:pt x="2072728" y="6483172"/>
                  <a:pt x="2062620" y="6493375"/>
                </a:cubicBezTo>
                <a:cubicBezTo>
                  <a:pt x="2052423" y="6503594"/>
                  <a:pt x="2038406" y="6509897"/>
                  <a:pt x="2022862" y="6509897"/>
                </a:cubicBezTo>
                <a:cubicBezTo>
                  <a:pt x="2007389" y="6509897"/>
                  <a:pt x="1993372" y="6503594"/>
                  <a:pt x="1983175" y="6493375"/>
                </a:cubicBezTo>
                <a:cubicBezTo>
                  <a:pt x="1973067" y="6483172"/>
                  <a:pt x="1966778" y="6469125"/>
                  <a:pt x="1966778" y="6453617"/>
                </a:cubicBezTo>
                <a:cubicBezTo>
                  <a:pt x="1966778" y="6438020"/>
                  <a:pt x="1973067" y="6423972"/>
                  <a:pt x="1983175" y="6413841"/>
                </a:cubicBezTo>
                <a:cubicBezTo>
                  <a:pt x="1993372" y="6403621"/>
                  <a:pt x="2007389" y="6397336"/>
                  <a:pt x="2022862" y="6397336"/>
                </a:cubicBezTo>
                <a:close/>
                <a:moveTo>
                  <a:pt x="2716653" y="6347170"/>
                </a:moveTo>
                <a:lnTo>
                  <a:pt x="2716653" y="6560061"/>
                </a:lnTo>
                <a:lnTo>
                  <a:pt x="2774858" y="6560061"/>
                </a:lnTo>
                <a:lnTo>
                  <a:pt x="2774858" y="6347170"/>
                </a:lnTo>
                <a:close/>
                <a:moveTo>
                  <a:pt x="2399068" y="6343547"/>
                </a:moveTo>
                <a:cubicBezTo>
                  <a:pt x="2378307" y="6343547"/>
                  <a:pt x="2359553" y="6348600"/>
                  <a:pt x="2342930" y="6358742"/>
                </a:cubicBezTo>
                <a:lnTo>
                  <a:pt x="2342930" y="6347230"/>
                </a:lnTo>
                <a:lnTo>
                  <a:pt x="2289172" y="6347230"/>
                </a:lnTo>
                <a:lnTo>
                  <a:pt x="2289172" y="6560062"/>
                </a:lnTo>
                <a:lnTo>
                  <a:pt x="2342930" y="6560062"/>
                </a:lnTo>
                <a:lnTo>
                  <a:pt x="2342930" y="6453646"/>
                </a:lnTo>
                <a:cubicBezTo>
                  <a:pt x="2342930" y="6438060"/>
                  <a:pt x="2349217" y="6424022"/>
                  <a:pt x="2359393" y="6413898"/>
                </a:cubicBezTo>
                <a:cubicBezTo>
                  <a:pt x="2369499" y="6403685"/>
                  <a:pt x="2383600" y="6397405"/>
                  <a:pt x="2399068" y="6397405"/>
                </a:cubicBezTo>
                <a:cubicBezTo>
                  <a:pt x="2414537" y="6397405"/>
                  <a:pt x="2428620" y="6403685"/>
                  <a:pt x="2438743" y="6413898"/>
                </a:cubicBezTo>
                <a:cubicBezTo>
                  <a:pt x="2448919" y="6424022"/>
                  <a:pt x="2455206" y="6438060"/>
                  <a:pt x="2455206" y="6453646"/>
                </a:cubicBezTo>
                <a:lnTo>
                  <a:pt x="2455206" y="6560062"/>
                </a:lnTo>
                <a:lnTo>
                  <a:pt x="2508964" y="6560062"/>
                </a:lnTo>
                <a:lnTo>
                  <a:pt x="2508964" y="6453646"/>
                </a:lnTo>
                <a:cubicBezTo>
                  <a:pt x="2508964" y="6438060"/>
                  <a:pt x="2515234" y="6424022"/>
                  <a:pt x="2525428" y="6413898"/>
                </a:cubicBezTo>
                <a:cubicBezTo>
                  <a:pt x="2535533" y="6403685"/>
                  <a:pt x="2549616" y="6397405"/>
                  <a:pt x="2565102" y="6397405"/>
                </a:cubicBezTo>
                <a:cubicBezTo>
                  <a:pt x="2580571" y="6397405"/>
                  <a:pt x="2594583" y="6403685"/>
                  <a:pt x="2604760" y="6413898"/>
                </a:cubicBezTo>
                <a:cubicBezTo>
                  <a:pt x="2614954" y="6424022"/>
                  <a:pt x="2621223" y="6438060"/>
                  <a:pt x="2621223" y="6453646"/>
                </a:cubicBezTo>
                <a:lnTo>
                  <a:pt x="2621223" y="6560062"/>
                </a:lnTo>
                <a:lnTo>
                  <a:pt x="2674981" y="6560062"/>
                </a:lnTo>
                <a:lnTo>
                  <a:pt x="2674981" y="6453646"/>
                </a:lnTo>
                <a:cubicBezTo>
                  <a:pt x="2674981" y="6423186"/>
                  <a:pt x="2664272" y="6397245"/>
                  <a:pt x="2642818" y="6375769"/>
                </a:cubicBezTo>
                <a:cubicBezTo>
                  <a:pt x="2621383" y="6354294"/>
                  <a:pt x="2595418" y="6343547"/>
                  <a:pt x="2565102" y="6343547"/>
                </a:cubicBezTo>
                <a:cubicBezTo>
                  <a:pt x="2534769" y="6343547"/>
                  <a:pt x="2508805" y="6354294"/>
                  <a:pt x="2487369" y="6375769"/>
                </a:cubicBezTo>
                <a:cubicBezTo>
                  <a:pt x="2485522" y="6377602"/>
                  <a:pt x="2483764" y="6379523"/>
                  <a:pt x="2482076" y="6381445"/>
                </a:cubicBezTo>
                <a:cubicBezTo>
                  <a:pt x="2480389" y="6379523"/>
                  <a:pt x="2478631" y="6377602"/>
                  <a:pt x="2476802" y="6375769"/>
                </a:cubicBezTo>
                <a:cubicBezTo>
                  <a:pt x="2455348" y="6354294"/>
                  <a:pt x="2429384" y="6343547"/>
                  <a:pt x="2399068" y="6343547"/>
                </a:cubicBezTo>
                <a:close/>
                <a:moveTo>
                  <a:pt x="2022844" y="6343547"/>
                </a:moveTo>
                <a:cubicBezTo>
                  <a:pt x="1992517" y="6343547"/>
                  <a:pt x="1966647" y="6354291"/>
                  <a:pt x="1945198" y="6375760"/>
                </a:cubicBezTo>
                <a:cubicBezTo>
                  <a:pt x="1924193" y="6396732"/>
                  <a:pt x="1913486" y="6421955"/>
                  <a:pt x="1912989" y="6451482"/>
                </a:cubicBezTo>
                <a:lnTo>
                  <a:pt x="1912989" y="6455751"/>
                </a:lnTo>
                <a:cubicBezTo>
                  <a:pt x="1913486" y="6485207"/>
                  <a:pt x="1924193" y="6510412"/>
                  <a:pt x="1945198" y="6531454"/>
                </a:cubicBezTo>
                <a:cubicBezTo>
                  <a:pt x="1966469" y="6552782"/>
                  <a:pt x="1992109" y="6563507"/>
                  <a:pt x="2022134" y="6563685"/>
                </a:cubicBezTo>
                <a:lnTo>
                  <a:pt x="2023821" y="6563685"/>
                </a:lnTo>
                <a:cubicBezTo>
                  <a:pt x="2044258" y="6563525"/>
                  <a:pt x="2062688" y="6558456"/>
                  <a:pt x="2078952" y="6548495"/>
                </a:cubicBezTo>
                <a:lnTo>
                  <a:pt x="2078952" y="6559772"/>
                </a:lnTo>
                <a:lnTo>
                  <a:pt x="2132788" y="6559772"/>
                </a:lnTo>
                <a:lnTo>
                  <a:pt x="2132788" y="6347069"/>
                </a:lnTo>
                <a:lnTo>
                  <a:pt x="2078952" y="6347069"/>
                </a:lnTo>
                <a:lnTo>
                  <a:pt x="2078952" y="6358738"/>
                </a:lnTo>
                <a:cubicBezTo>
                  <a:pt x="2062422" y="6348599"/>
                  <a:pt x="2043672" y="6343547"/>
                  <a:pt x="2022844" y="6343547"/>
                </a:cubicBezTo>
                <a:close/>
                <a:moveTo>
                  <a:pt x="2181707" y="6262127"/>
                </a:moveTo>
                <a:lnTo>
                  <a:pt x="2181707" y="6560061"/>
                </a:lnTo>
                <a:lnTo>
                  <a:pt x="2240026" y="6560061"/>
                </a:lnTo>
                <a:lnTo>
                  <a:pt x="2240026" y="6262127"/>
                </a:lnTo>
                <a:close/>
                <a:moveTo>
                  <a:pt x="2745764" y="6254087"/>
                </a:moveTo>
                <a:cubicBezTo>
                  <a:pt x="2726295" y="6254087"/>
                  <a:pt x="2710198" y="6270216"/>
                  <a:pt x="2710198" y="6289723"/>
                </a:cubicBezTo>
                <a:cubicBezTo>
                  <a:pt x="2710198" y="6309657"/>
                  <a:pt x="2726295" y="6325768"/>
                  <a:pt x="2745764" y="6325768"/>
                </a:cubicBezTo>
                <a:cubicBezTo>
                  <a:pt x="2765234" y="6325768"/>
                  <a:pt x="2781313" y="6309657"/>
                  <a:pt x="2781313" y="6289723"/>
                </a:cubicBezTo>
                <a:cubicBezTo>
                  <a:pt x="2781313" y="6270216"/>
                  <a:pt x="2765234" y="6254087"/>
                  <a:pt x="2745764" y="6254087"/>
                </a:cubicBezTo>
                <a:close/>
                <a:moveTo>
                  <a:pt x="0" y="0"/>
                </a:moveTo>
                <a:lnTo>
                  <a:pt x="3071812" y="0"/>
                </a:lnTo>
                <a:lnTo>
                  <a:pt x="3071812" y="6857998"/>
                </a:lnTo>
                <a:lnTo>
                  <a:pt x="0" y="6857998"/>
                </a:lnTo>
                <a:close/>
              </a:path>
            </a:pathLst>
          </a:custGeom>
        </p:spPr>
        <p:txBody>
          <a:bodyPr wrap="square" lIns="0" tIns="2484000" rIns="0">
            <a:noAutofit/>
          </a:bodyPr>
          <a:lstStyle>
            <a:lvl1pPr marL="0" indent="0" algn="ctr">
              <a:buFont typeface="Arial" panose="020B0604020202020204" pitchFamily="34" charset="0"/>
              <a:buNone/>
              <a:defRPr/>
            </a:lvl1pPr>
          </a:lstStyle>
          <a:p>
            <a:r>
              <a:rPr lang="sv-SE" dirty="0"/>
              <a:t>Klicka på ikonen för att lägga till en bild</a:t>
            </a:r>
          </a:p>
        </p:txBody>
      </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a:xfrm>
            <a:off x="695325" y="626165"/>
            <a:ext cx="7740650" cy="443198"/>
          </a:xfrm>
        </p:spPr>
        <p:txBody>
          <a:bodyPr/>
          <a:lstStyle/>
          <a:p>
            <a:r>
              <a:rPr lang="sv-SE"/>
              <a:t>Klicka här för att ändra mall för rubrikformat</a:t>
            </a:r>
            <a:endParaRPr lang="en-US" dirty="0"/>
          </a:p>
        </p:txBody>
      </p:sp>
      <p:sp>
        <p:nvSpPr>
          <p:cNvPr id="3" name="Content Placeholder 2">
            <a:extLst>
              <a:ext uri="{FF2B5EF4-FFF2-40B4-BE49-F238E27FC236}">
                <a16:creationId xmlns:a16="http://schemas.microsoft.com/office/drawing/2014/main" id="{41EC3F09-90D1-46E0-9DA9-71157F5BC505}"/>
              </a:ext>
            </a:extLst>
          </p:cNvPr>
          <p:cNvSpPr>
            <a:spLocks noGrp="1"/>
          </p:cNvSpPr>
          <p:nvPr>
            <p:ph idx="1"/>
          </p:nvPr>
        </p:nvSpPr>
        <p:spPr>
          <a:xfrm>
            <a:off x="695325" y="1825625"/>
            <a:ext cx="7740650" cy="4124326"/>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1992314" y="6496726"/>
            <a:ext cx="6443662" cy="201405"/>
          </a:xfrm>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3522817894"/>
      </p:ext>
    </p:extLst>
  </p:cSld>
  <p:clrMapOvr>
    <a:masterClrMapping/>
  </p:clrMapOvr>
  <p:transition spd="med">
    <p:fade/>
  </p:transition>
  <p:hf hdr="0" ftr="0" dt="0"/>
  <p:extLst>
    <p:ext uri="{DCECCB84-F9BA-43D5-87BE-67443E8EF086}">
      <p15:sldGuideLst xmlns:p15="http://schemas.microsoft.com/office/powerpoint/2012/main">
        <p15:guide id="1" pos="5745">
          <p15:clr>
            <a:srgbClr val="FBAE40"/>
          </p15:clr>
        </p15:guide>
        <p15:guide id="2" pos="531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oto 1/4-sida, svart logo">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0219732C-46BE-46A2-A718-DF19F6C448C3}"/>
              </a:ext>
            </a:extLst>
          </p:cNvPr>
          <p:cNvSpPr/>
          <p:nvPr/>
        </p:nvSpPr>
        <p:spPr bwMode="gray">
          <a:xfrm>
            <a:off x="10980892" y="6182315"/>
            <a:ext cx="1027689" cy="477430"/>
          </a:xfrm>
          <a:prstGeom prst="rect">
            <a:avLst/>
          </a:prstGeom>
          <a:solidFill>
            <a:srgbClr val="000000"/>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a:solidFill>
                <a:schemeClr val="bg1"/>
              </a:solidFill>
            </a:endParaRPr>
          </a:p>
        </p:txBody>
      </p:sp>
      <p:sp>
        <p:nvSpPr>
          <p:cNvPr id="18" name="Platshållare för bild 17">
            <a:extLst>
              <a:ext uri="{FF2B5EF4-FFF2-40B4-BE49-F238E27FC236}">
                <a16:creationId xmlns:a16="http://schemas.microsoft.com/office/drawing/2014/main" id="{685AB07F-9540-4A7B-B684-87E49B1E89EB}"/>
              </a:ext>
            </a:extLst>
          </p:cNvPr>
          <p:cNvSpPr>
            <a:spLocks noGrp="1"/>
          </p:cNvSpPr>
          <p:nvPr>
            <p:ph type="pic" sz="quarter" idx="13"/>
          </p:nvPr>
        </p:nvSpPr>
        <p:spPr bwMode="gray">
          <a:xfrm>
            <a:off x="9120188" y="3"/>
            <a:ext cx="3071812" cy="6857998"/>
          </a:xfrm>
          <a:custGeom>
            <a:avLst/>
            <a:gdLst>
              <a:gd name="connsiteX0" fmla="*/ 2022862 w 3071812"/>
              <a:gd name="connsiteY0" fmla="*/ 6397336 h 6857998"/>
              <a:gd name="connsiteX1" fmla="*/ 2062620 w 3071812"/>
              <a:gd name="connsiteY1" fmla="*/ 6413841 h 6857998"/>
              <a:gd name="connsiteX2" fmla="*/ 2078999 w 3071812"/>
              <a:gd name="connsiteY2" fmla="*/ 6453617 h 6857998"/>
              <a:gd name="connsiteX3" fmla="*/ 2062620 w 3071812"/>
              <a:gd name="connsiteY3" fmla="*/ 6493375 h 6857998"/>
              <a:gd name="connsiteX4" fmla="*/ 2022862 w 3071812"/>
              <a:gd name="connsiteY4" fmla="*/ 6509897 h 6857998"/>
              <a:gd name="connsiteX5" fmla="*/ 1983175 w 3071812"/>
              <a:gd name="connsiteY5" fmla="*/ 6493375 h 6857998"/>
              <a:gd name="connsiteX6" fmla="*/ 1966778 w 3071812"/>
              <a:gd name="connsiteY6" fmla="*/ 6453617 h 6857998"/>
              <a:gd name="connsiteX7" fmla="*/ 1983175 w 3071812"/>
              <a:gd name="connsiteY7" fmla="*/ 6413841 h 6857998"/>
              <a:gd name="connsiteX8" fmla="*/ 2022862 w 3071812"/>
              <a:gd name="connsiteY8" fmla="*/ 6397336 h 6857998"/>
              <a:gd name="connsiteX9" fmla="*/ 2716653 w 3071812"/>
              <a:gd name="connsiteY9" fmla="*/ 6347170 h 6857998"/>
              <a:gd name="connsiteX10" fmla="*/ 2716653 w 3071812"/>
              <a:gd name="connsiteY10" fmla="*/ 6560061 h 6857998"/>
              <a:gd name="connsiteX11" fmla="*/ 2774858 w 3071812"/>
              <a:gd name="connsiteY11" fmla="*/ 6560061 h 6857998"/>
              <a:gd name="connsiteX12" fmla="*/ 2774858 w 3071812"/>
              <a:gd name="connsiteY12" fmla="*/ 6347170 h 6857998"/>
              <a:gd name="connsiteX13" fmla="*/ 2399068 w 3071812"/>
              <a:gd name="connsiteY13" fmla="*/ 6343547 h 6857998"/>
              <a:gd name="connsiteX14" fmla="*/ 2342930 w 3071812"/>
              <a:gd name="connsiteY14" fmla="*/ 6358742 h 6857998"/>
              <a:gd name="connsiteX15" fmla="*/ 2342930 w 3071812"/>
              <a:gd name="connsiteY15" fmla="*/ 6347230 h 6857998"/>
              <a:gd name="connsiteX16" fmla="*/ 2289172 w 3071812"/>
              <a:gd name="connsiteY16" fmla="*/ 6347230 h 6857998"/>
              <a:gd name="connsiteX17" fmla="*/ 2289172 w 3071812"/>
              <a:gd name="connsiteY17" fmla="*/ 6560062 h 6857998"/>
              <a:gd name="connsiteX18" fmla="*/ 2342930 w 3071812"/>
              <a:gd name="connsiteY18" fmla="*/ 6560062 h 6857998"/>
              <a:gd name="connsiteX19" fmla="*/ 2342930 w 3071812"/>
              <a:gd name="connsiteY19" fmla="*/ 6453646 h 6857998"/>
              <a:gd name="connsiteX20" fmla="*/ 2359393 w 3071812"/>
              <a:gd name="connsiteY20" fmla="*/ 6413898 h 6857998"/>
              <a:gd name="connsiteX21" fmla="*/ 2399068 w 3071812"/>
              <a:gd name="connsiteY21" fmla="*/ 6397405 h 6857998"/>
              <a:gd name="connsiteX22" fmla="*/ 2438743 w 3071812"/>
              <a:gd name="connsiteY22" fmla="*/ 6413898 h 6857998"/>
              <a:gd name="connsiteX23" fmla="*/ 2455206 w 3071812"/>
              <a:gd name="connsiteY23" fmla="*/ 6453646 h 6857998"/>
              <a:gd name="connsiteX24" fmla="*/ 2455206 w 3071812"/>
              <a:gd name="connsiteY24" fmla="*/ 6560062 h 6857998"/>
              <a:gd name="connsiteX25" fmla="*/ 2508964 w 3071812"/>
              <a:gd name="connsiteY25" fmla="*/ 6560062 h 6857998"/>
              <a:gd name="connsiteX26" fmla="*/ 2508964 w 3071812"/>
              <a:gd name="connsiteY26" fmla="*/ 6453646 h 6857998"/>
              <a:gd name="connsiteX27" fmla="*/ 2525428 w 3071812"/>
              <a:gd name="connsiteY27" fmla="*/ 6413898 h 6857998"/>
              <a:gd name="connsiteX28" fmla="*/ 2565102 w 3071812"/>
              <a:gd name="connsiteY28" fmla="*/ 6397405 h 6857998"/>
              <a:gd name="connsiteX29" fmla="*/ 2604760 w 3071812"/>
              <a:gd name="connsiteY29" fmla="*/ 6413898 h 6857998"/>
              <a:gd name="connsiteX30" fmla="*/ 2621223 w 3071812"/>
              <a:gd name="connsiteY30" fmla="*/ 6453646 h 6857998"/>
              <a:gd name="connsiteX31" fmla="*/ 2621223 w 3071812"/>
              <a:gd name="connsiteY31" fmla="*/ 6560062 h 6857998"/>
              <a:gd name="connsiteX32" fmla="*/ 2674981 w 3071812"/>
              <a:gd name="connsiteY32" fmla="*/ 6560062 h 6857998"/>
              <a:gd name="connsiteX33" fmla="*/ 2674981 w 3071812"/>
              <a:gd name="connsiteY33" fmla="*/ 6453646 h 6857998"/>
              <a:gd name="connsiteX34" fmla="*/ 2642818 w 3071812"/>
              <a:gd name="connsiteY34" fmla="*/ 6375769 h 6857998"/>
              <a:gd name="connsiteX35" fmla="*/ 2565102 w 3071812"/>
              <a:gd name="connsiteY35" fmla="*/ 6343547 h 6857998"/>
              <a:gd name="connsiteX36" fmla="*/ 2487369 w 3071812"/>
              <a:gd name="connsiteY36" fmla="*/ 6375769 h 6857998"/>
              <a:gd name="connsiteX37" fmla="*/ 2482076 w 3071812"/>
              <a:gd name="connsiteY37" fmla="*/ 6381445 h 6857998"/>
              <a:gd name="connsiteX38" fmla="*/ 2476802 w 3071812"/>
              <a:gd name="connsiteY38" fmla="*/ 6375769 h 6857998"/>
              <a:gd name="connsiteX39" fmla="*/ 2399068 w 3071812"/>
              <a:gd name="connsiteY39" fmla="*/ 6343547 h 6857998"/>
              <a:gd name="connsiteX40" fmla="*/ 2022844 w 3071812"/>
              <a:gd name="connsiteY40" fmla="*/ 6343547 h 6857998"/>
              <a:gd name="connsiteX41" fmla="*/ 1945198 w 3071812"/>
              <a:gd name="connsiteY41" fmla="*/ 6375760 h 6857998"/>
              <a:gd name="connsiteX42" fmla="*/ 1912989 w 3071812"/>
              <a:gd name="connsiteY42" fmla="*/ 6451482 h 6857998"/>
              <a:gd name="connsiteX43" fmla="*/ 1912989 w 3071812"/>
              <a:gd name="connsiteY43" fmla="*/ 6455751 h 6857998"/>
              <a:gd name="connsiteX44" fmla="*/ 1945198 w 3071812"/>
              <a:gd name="connsiteY44" fmla="*/ 6531454 h 6857998"/>
              <a:gd name="connsiteX45" fmla="*/ 2022134 w 3071812"/>
              <a:gd name="connsiteY45" fmla="*/ 6563685 h 6857998"/>
              <a:gd name="connsiteX46" fmla="*/ 2023821 w 3071812"/>
              <a:gd name="connsiteY46" fmla="*/ 6563685 h 6857998"/>
              <a:gd name="connsiteX47" fmla="*/ 2078952 w 3071812"/>
              <a:gd name="connsiteY47" fmla="*/ 6548495 h 6857998"/>
              <a:gd name="connsiteX48" fmla="*/ 2078952 w 3071812"/>
              <a:gd name="connsiteY48" fmla="*/ 6559772 h 6857998"/>
              <a:gd name="connsiteX49" fmla="*/ 2132788 w 3071812"/>
              <a:gd name="connsiteY49" fmla="*/ 6559772 h 6857998"/>
              <a:gd name="connsiteX50" fmla="*/ 2132788 w 3071812"/>
              <a:gd name="connsiteY50" fmla="*/ 6347069 h 6857998"/>
              <a:gd name="connsiteX51" fmla="*/ 2078952 w 3071812"/>
              <a:gd name="connsiteY51" fmla="*/ 6347069 h 6857998"/>
              <a:gd name="connsiteX52" fmla="*/ 2078952 w 3071812"/>
              <a:gd name="connsiteY52" fmla="*/ 6358738 h 6857998"/>
              <a:gd name="connsiteX53" fmla="*/ 2022844 w 3071812"/>
              <a:gd name="connsiteY53" fmla="*/ 6343547 h 6857998"/>
              <a:gd name="connsiteX54" fmla="*/ 2181707 w 3071812"/>
              <a:gd name="connsiteY54" fmla="*/ 6262127 h 6857998"/>
              <a:gd name="connsiteX55" fmla="*/ 2181707 w 3071812"/>
              <a:gd name="connsiteY55" fmla="*/ 6560061 h 6857998"/>
              <a:gd name="connsiteX56" fmla="*/ 2240026 w 3071812"/>
              <a:gd name="connsiteY56" fmla="*/ 6560061 h 6857998"/>
              <a:gd name="connsiteX57" fmla="*/ 2240026 w 3071812"/>
              <a:gd name="connsiteY57" fmla="*/ 6262127 h 6857998"/>
              <a:gd name="connsiteX58" fmla="*/ 2745764 w 3071812"/>
              <a:gd name="connsiteY58" fmla="*/ 6254087 h 6857998"/>
              <a:gd name="connsiteX59" fmla="*/ 2710198 w 3071812"/>
              <a:gd name="connsiteY59" fmla="*/ 6289723 h 6857998"/>
              <a:gd name="connsiteX60" fmla="*/ 2745764 w 3071812"/>
              <a:gd name="connsiteY60" fmla="*/ 6325768 h 6857998"/>
              <a:gd name="connsiteX61" fmla="*/ 2781313 w 3071812"/>
              <a:gd name="connsiteY61" fmla="*/ 6289723 h 6857998"/>
              <a:gd name="connsiteX62" fmla="*/ 2745764 w 3071812"/>
              <a:gd name="connsiteY62" fmla="*/ 6254087 h 6857998"/>
              <a:gd name="connsiteX63" fmla="*/ 0 w 3071812"/>
              <a:gd name="connsiteY63" fmla="*/ 0 h 6857998"/>
              <a:gd name="connsiteX64" fmla="*/ 3071812 w 3071812"/>
              <a:gd name="connsiteY64" fmla="*/ 0 h 6857998"/>
              <a:gd name="connsiteX65" fmla="*/ 3071812 w 3071812"/>
              <a:gd name="connsiteY65" fmla="*/ 6857998 h 6857998"/>
              <a:gd name="connsiteX66" fmla="*/ 0 w 3071812"/>
              <a:gd name="connsiteY6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071812" h="6857998">
                <a:moveTo>
                  <a:pt x="2022862" y="6397336"/>
                </a:moveTo>
                <a:cubicBezTo>
                  <a:pt x="2038406" y="6397336"/>
                  <a:pt x="2052423" y="6403621"/>
                  <a:pt x="2062620" y="6413841"/>
                </a:cubicBezTo>
                <a:cubicBezTo>
                  <a:pt x="2072728" y="6423972"/>
                  <a:pt x="2078999" y="6438020"/>
                  <a:pt x="2078999" y="6453617"/>
                </a:cubicBezTo>
                <a:cubicBezTo>
                  <a:pt x="2078999" y="6469125"/>
                  <a:pt x="2072728" y="6483172"/>
                  <a:pt x="2062620" y="6493375"/>
                </a:cubicBezTo>
                <a:cubicBezTo>
                  <a:pt x="2052423" y="6503594"/>
                  <a:pt x="2038406" y="6509897"/>
                  <a:pt x="2022862" y="6509897"/>
                </a:cubicBezTo>
                <a:cubicBezTo>
                  <a:pt x="2007389" y="6509897"/>
                  <a:pt x="1993372" y="6503594"/>
                  <a:pt x="1983175" y="6493375"/>
                </a:cubicBezTo>
                <a:cubicBezTo>
                  <a:pt x="1973067" y="6483172"/>
                  <a:pt x="1966778" y="6469125"/>
                  <a:pt x="1966778" y="6453617"/>
                </a:cubicBezTo>
                <a:cubicBezTo>
                  <a:pt x="1966778" y="6438020"/>
                  <a:pt x="1973067" y="6423972"/>
                  <a:pt x="1983175" y="6413841"/>
                </a:cubicBezTo>
                <a:cubicBezTo>
                  <a:pt x="1993372" y="6403621"/>
                  <a:pt x="2007389" y="6397336"/>
                  <a:pt x="2022862" y="6397336"/>
                </a:cubicBezTo>
                <a:close/>
                <a:moveTo>
                  <a:pt x="2716653" y="6347170"/>
                </a:moveTo>
                <a:lnTo>
                  <a:pt x="2716653" y="6560061"/>
                </a:lnTo>
                <a:lnTo>
                  <a:pt x="2774858" y="6560061"/>
                </a:lnTo>
                <a:lnTo>
                  <a:pt x="2774858" y="6347170"/>
                </a:lnTo>
                <a:close/>
                <a:moveTo>
                  <a:pt x="2399068" y="6343547"/>
                </a:moveTo>
                <a:cubicBezTo>
                  <a:pt x="2378307" y="6343547"/>
                  <a:pt x="2359553" y="6348600"/>
                  <a:pt x="2342930" y="6358742"/>
                </a:cubicBezTo>
                <a:lnTo>
                  <a:pt x="2342930" y="6347230"/>
                </a:lnTo>
                <a:lnTo>
                  <a:pt x="2289172" y="6347230"/>
                </a:lnTo>
                <a:lnTo>
                  <a:pt x="2289172" y="6560062"/>
                </a:lnTo>
                <a:lnTo>
                  <a:pt x="2342930" y="6560062"/>
                </a:lnTo>
                <a:lnTo>
                  <a:pt x="2342930" y="6453646"/>
                </a:lnTo>
                <a:cubicBezTo>
                  <a:pt x="2342930" y="6438060"/>
                  <a:pt x="2349217" y="6424022"/>
                  <a:pt x="2359393" y="6413898"/>
                </a:cubicBezTo>
                <a:cubicBezTo>
                  <a:pt x="2369499" y="6403685"/>
                  <a:pt x="2383600" y="6397405"/>
                  <a:pt x="2399068" y="6397405"/>
                </a:cubicBezTo>
                <a:cubicBezTo>
                  <a:pt x="2414537" y="6397405"/>
                  <a:pt x="2428620" y="6403685"/>
                  <a:pt x="2438743" y="6413898"/>
                </a:cubicBezTo>
                <a:cubicBezTo>
                  <a:pt x="2448919" y="6424022"/>
                  <a:pt x="2455206" y="6438060"/>
                  <a:pt x="2455206" y="6453646"/>
                </a:cubicBezTo>
                <a:lnTo>
                  <a:pt x="2455206" y="6560062"/>
                </a:lnTo>
                <a:lnTo>
                  <a:pt x="2508964" y="6560062"/>
                </a:lnTo>
                <a:lnTo>
                  <a:pt x="2508964" y="6453646"/>
                </a:lnTo>
                <a:cubicBezTo>
                  <a:pt x="2508964" y="6438060"/>
                  <a:pt x="2515234" y="6424022"/>
                  <a:pt x="2525428" y="6413898"/>
                </a:cubicBezTo>
                <a:cubicBezTo>
                  <a:pt x="2535533" y="6403685"/>
                  <a:pt x="2549616" y="6397405"/>
                  <a:pt x="2565102" y="6397405"/>
                </a:cubicBezTo>
                <a:cubicBezTo>
                  <a:pt x="2580571" y="6397405"/>
                  <a:pt x="2594583" y="6403685"/>
                  <a:pt x="2604760" y="6413898"/>
                </a:cubicBezTo>
                <a:cubicBezTo>
                  <a:pt x="2614954" y="6424022"/>
                  <a:pt x="2621223" y="6438060"/>
                  <a:pt x="2621223" y="6453646"/>
                </a:cubicBezTo>
                <a:lnTo>
                  <a:pt x="2621223" y="6560062"/>
                </a:lnTo>
                <a:lnTo>
                  <a:pt x="2674981" y="6560062"/>
                </a:lnTo>
                <a:lnTo>
                  <a:pt x="2674981" y="6453646"/>
                </a:lnTo>
                <a:cubicBezTo>
                  <a:pt x="2674981" y="6423186"/>
                  <a:pt x="2664272" y="6397245"/>
                  <a:pt x="2642818" y="6375769"/>
                </a:cubicBezTo>
                <a:cubicBezTo>
                  <a:pt x="2621383" y="6354294"/>
                  <a:pt x="2595418" y="6343547"/>
                  <a:pt x="2565102" y="6343547"/>
                </a:cubicBezTo>
                <a:cubicBezTo>
                  <a:pt x="2534769" y="6343547"/>
                  <a:pt x="2508805" y="6354294"/>
                  <a:pt x="2487369" y="6375769"/>
                </a:cubicBezTo>
                <a:cubicBezTo>
                  <a:pt x="2485522" y="6377602"/>
                  <a:pt x="2483764" y="6379523"/>
                  <a:pt x="2482076" y="6381445"/>
                </a:cubicBezTo>
                <a:cubicBezTo>
                  <a:pt x="2480389" y="6379523"/>
                  <a:pt x="2478631" y="6377602"/>
                  <a:pt x="2476802" y="6375769"/>
                </a:cubicBezTo>
                <a:cubicBezTo>
                  <a:pt x="2455348" y="6354294"/>
                  <a:pt x="2429384" y="6343547"/>
                  <a:pt x="2399068" y="6343547"/>
                </a:cubicBezTo>
                <a:close/>
                <a:moveTo>
                  <a:pt x="2022844" y="6343547"/>
                </a:moveTo>
                <a:cubicBezTo>
                  <a:pt x="1992517" y="6343547"/>
                  <a:pt x="1966647" y="6354291"/>
                  <a:pt x="1945198" y="6375760"/>
                </a:cubicBezTo>
                <a:cubicBezTo>
                  <a:pt x="1924193" y="6396732"/>
                  <a:pt x="1913486" y="6421955"/>
                  <a:pt x="1912989" y="6451482"/>
                </a:cubicBezTo>
                <a:lnTo>
                  <a:pt x="1912989" y="6455751"/>
                </a:lnTo>
                <a:cubicBezTo>
                  <a:pt x="1913486" y="6485207"/>
                  <a:pt x="1924193" y="6510412"/>
                  <a:pt x="1945198" y="6531454"/>
                </a:cubicBezTo>
                <a:cubicBezTo>
                  <a:pt x="1966469" y="6552782"/>
                  <a:pt x="1992109" y="6563507"/>
                  <a:pt x="2022134" y="6563685"/>
                </a:cubicBezTo>
                <a:lnTo>
                  <a:pt x="2023821" y="6563685"/>
                </a:lnTo>
                <a:cubicBezTo>
                  <a:pt x="2044258" y="6563525"/>
                  <a:pt x="2062688" y="6558456"/>
                  <a:pt x="2078952" y="6548495"/>
                </a:cubicBezTo>
                <a:lnTo>
                  <a:pt x="2078952" y="6559772"/>
                </a:lnTo>
                <a:lnTo>
                  <a:pt x="2132788" y="6559772"/>
                </a:lnTo>
                <a:lnTo>
                  <a:pt x="2132788" y="6347069"/>
                </a:lnTo>
                <a:lnTo>
                  <a:pt x="2078952" y="6347069"/>
                </a:lnTo>
                <a:lnTo>
                  <a:pt x="2078952" y="6358738"/>
                </a:lnTo>
                <a:cubicBezTo>
                  <a:pt x="2062422" y="6348599"/>
                  <a:pt x="2043672" y="6343547"/>
                  <a:pt x="2022844" y="6343547"/>
                </a:cubicBezTo>
                <a:close/>
                <a:moveTo>
                  <a:pt x="2181707" y="6262127"/>
                </a:moveTo>
                <a:lnTo>
                  <a:pt x="2181707" y="6560061"/>
                </a:lnTo>
                <a:lnTo>
                  <a:pt x="2240026" y="6560061"/>
                </a:lnTo>
                <a:lnTo>
                  <a:pt x="2240026" y="6262127"/>
                </a:lnTo>
                <a:close/>
                <a:moveTo>
                  <a:pt x="2745764" y="6254087"/>
                </a:moveTo>
                <a:cubicBezTo>
                  <a:pt x="2726295" y="6254087"/>
                  <a:pt x="2710198" y="6270216"/>
                  <a:pt x="2710198" y="6289723"/>
                </a:cubicBezTo>
                <a:cubicBezTo>
                  <a:pt x="2710198" y="6309657"/>
                  <a:pt x="2726295" y="6325768"/>
                  <a:pt x="2745764" y="6325768"/>
                </a:cubicBezTo>
                <a:cubicBezTo>
                  <a:pt x="2765234" y="6325768"/>
                  <a:pt x="2781313" y="6309657"/>
                  <a:pt x="2781313" y="6289723"/>
                </a:cubicBezTo>
                <a:cubicBezTo>
                  <a:pt x="2781313" y="6270216"/>
                  <a:pt x="2765234" y="6254087"/>
                  <a:pt x="2745764" y="6254087"/>
                </a:cubicBezTo>
                <a:close/>
                <a:moveTo>
                  <a:pt x="0" y="0"/>
                </a:moveTo>
                <a:lnTo>
                  <a:pt x="3071812" y="0"/>
                </a:lnTo>
                <a:lnTo>
                  <a:pt x="3071812" y="6857998"/>
                </a:lnTo>
                <a:lnTo>
                  <a:pt x="0" y="6857998"/>
                </a:lnTo>
                <a:close/>
              </a:path>
            </a:pathLst>
          </a:custGeom>
        </p:spPr>
        <p:txBody>
          <a:bodyPr wrap="square" lIns="0" tIns="2484000" rIns="0">
            <a:noAutofit/>
          </a:bodyPr>
          <a:lstStyle>
            <a:lvl1pPr marL="0" indent="0" algn="ctr">
              <a:buFont typeface="Arial" panose="020B0604020202020204" pitchFamily="34" charset="0"/>
              <a:buNone/>
              <a:defRPr/>
            </a:lvl1pPr>
          </a:lstStyle>
          <a:p>
            <a:r>
              <a:rPr lang="sv-SE" dirty="0"/>
              <a:t>Klicka på ikonen för att lägga till en bild</a:t>
            </a:r>
          </a:p>
        </p:txBody>
      </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a:xfrm>
            <a:off x="695325" y="626165"/>
            <a:ext cx="7740650" cy="443198"/>
          </a:xfrm>
        </p:spPr>
        <p:txBody>
          <a:bodyPr/>
          <a:lstStyle/>
          <a:p>
            <a:r>
              <a:rPr lang="sv-SE"/>
              <a:t>Klicka här för att ändra mall för rubrikformat</a:t>
            </a:r>
            <a:endParaRPr lang="en-US" dirty="0"/>
          </a:p>
        </p:txBody>
      </p:sp>
      <p:sp>
        <p:nvSpPr>
          <p:cNvPr id="3" name="Content Placeholder 2">
            <a:extLst>
              <a:ext uri="{FF2B5EF4-FFF2-40B4-BE49-F238E27FC236}">
                <a16:creationId xmlns:a16="http://schemas.microsoft.com/office/drawing/2014/main" id="{41EC3F09-90D1-46E0-9DA9-71157F5BC505}"/>
              </a:ext>
            </a:extLst>
          </p:cNvPr>
          <p:cNvSpPr>
            <a:spLocks noGrp="1"/>
          </p:cNvSpPr>
          <p:nvPr>
            <p:ph idx="1"/>
          </p:nvPr>
        </p:nvSpPr>
        <p:spPr>
          <a:xfrm>
            <a:off x="695325" y="1825625"/>
            <a:ext cx="7740650" cy="4124326"/>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1992314" y="6496726"/>
            <a:ext cx="6443662" cy="201405"/>
          </a:xfrm>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882318403"/>
      </p:ext>
    </p:extLst>
  </p:cSld>
  <p:clrMapOvr>
    <a:masterClrMapping/>
  </p:clrMapOvr>
  <p:transition spd="med">
    <p:fade/>
  </p:transition>
  <p:hf hdr="0" ftr="0" dt="0"/>
  <p:extLst>
    <p:ext uri="{DCECCB84-F9BA-43D5-87BE-67443E8EF086}">
      <p15:sldGuideLst xmlns:p15="http://schemas.microsoft.com/office/powerpoint/2012/main">
        <p15:guide id="1" pos="5745">
          <p15:clr>
            <a:srgbClr val="FBAE40"/>
          </p15:clr>
        </p15:guide>
        <p15:guide id="2" pos="531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Foto 1/2-sida, svart logo">
    <p:spTree>
      <p:nvGrpSpPr>
        <p:cNvPr id="1" name=""/>
        <p:cNvGrpSpPr/>
        <p:nvPr/>
      </p:nvGrpSpPr>
      <p:grpSpPr>
        <a:xfrm>
          <a:off x="0" y="0"/>
          <a:ext cx="0" cy="0"/>
          <a:chOff x="0" y="0"/>
          <a:chExt cx="0" cy="0"/>
        </a:xfrm>
      </p:grpSpPr>
      <p:sp>
        <p:nvSpPr>
          <p:cNvPr id="36" name="Rektangel 35">
            <a:extLst>
              <a:ext uri="{FF2B5EF4-FFF2-40B4-BE49-F238E27FC236}">
                <a16:creationId xmlns:a16="http://schemas.microsoft.com/office/drawing/2014/main" id="{8417DC64-795A-4463-8BE6-EA6D22D07A67}"/>
              </a:ext>
            </a:extLst>
          </p:cNvPr>
          <p:cNvSpPr/>
          <p:nvPr/>
        </p:nvSpPr>
        <p:spPr bwMode="gray">
          <a:xfrm>
            <a:off x="10903226" y="6142383"/>
            <a:ext cx="1162878" cy="555748"/>
          </a:xfrm>
          <a:prstGeom prst="rect">
            <a:avLst/>
          </a:prstGeom>
          <a:solidFill>
            <a:srgbClr val="000000"/>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a:solidFill>
                <a:schemeClr val="bg1"/>
              </a:solidFill>
            </a:endParaRPr>
          </a:p>
        </p:txBody>
      </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a:xfrm>
            <a:off x="695325" y="626165"/>
            <a:ext cx="5040313" cy="443198"/>
          </a:xfrm>
        </p:spPr>
        <p:txBody>
          <a:bodyPr/>
          <a:lstStyle/>
          <a:p>
            <a:r>
              <a:rPr lang="sv-SE"/>
              <a:t>Klicka här för att ändra mall för rubrikformat</a:t>
            </a:r>
            <a:endParaRPr lang="en-US"/>
          </a:p>
        </p:txBody>
      </p:sp>
      <p:sp>
        <p:nvSpPr>
          <p:cNvPr id="3" name="Content Placeholder 2">
            <a:extLst>
              <a:ext uri="{FF2B5EF4-FFF2-40B4-BE49-F238E27FC236}">
                <a16:creationId xmlns:a16="http://schemas.microsoft.com/office/drawing/2014/main" id="{41EC3F09-90D1-46E0-9DA9-71157F5BC505}"/>
              </a:ext>
            </a:extLst>
          </p:cNvPr>
          <p:cNvSpPr>
            <a:spLocks noGrp="1"/>
          </p:cNvSpPr>
          <p:nvPr>
            <p:ph idx="1"/>
          </p:nvPr>
        </p:nvSpPr>
        <p:spPr>
          <a:xfrm>
            <a:off x="695325" y="1825624"/>
            <a:ext cx="5040313" cy="4411663"/>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1992313" y="6496726"/>
            <a:ext cx="3743325" cy="201405"/>
          </a:xfrm>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
        <p:nvSpPr>
          <p:cNvPr id="16" name="Platshållare för bild 15">
            <a:extLst>
              <a:ext uri="{FF2B5EF4-FFF2-40B4-BE49-F238E27FC236}">
                <a16:creationId xmlns:a16="http://schemas.microsoft.com/office/drawing/2014/main" id="{D6BC1A8E-3574-4F7A-A638-7985AFFBDE6E}"/>
              </a:ext>
            </a:extLst>
          </p:cNvPr>
          <p:cNvSpPr>
            <a:spLocks noGrp="1"/>
          </p:cNvSpPr>
          <p:nvPr>
            <p:ph type="pic" sz="quarter" idx="13"/>
          </p:nvPr>
        </p:nvSpPr>
        <p:spPr bwMode="gray">
          <a:xfrm>
            <a:off x="6456364" y="3"/>
            <a:ext cx="5735637" cy="6857998"/>
          </a:xfrm>
          <a:custGeom>
            <a:avLst/>
            <a:gdLst>
              <a:gd name="connsiteX0" fmla="*/ 4686686 w 5735637"/>
              <a:gd name="connsiteY0" fmla="*/ 6397336 h 6857998"/>
              <a:gd name="connsiteX1" fmla="*/ 4726444 w 5735637"/>
              <a:gd name="connsiteY1" fmla="*/ 6413841 h 6857998"/>
              <a:gd name="connsiteX2" fmla="*/ 4742823 w 5735637"/>
              <a:gd name="connsiteY2" fmla="*/ 6453617 h 6857998"/>
              <a:gd name="connsiteX3" fmla="*/ 4726444 w 5735637"/>
              <a:gd name="connsiteY3" fmla="*/ 6493375 h 6857998"/>
              <a:gd name="connsiteX4" fmla="*/ 4686686 w 5735637"/>
              <a:gd name="connsiteY4" fmla="*/ 6509897 h 6857998"/>
              <a:gd name="connsiteX5" fmla="*/ 4646999 w 5735637"/>
              <a:gd name="connsiteY5" fmla="*/ 6493375 h 6857998"/>
              <a:gd name="connsiteX6" fmla="*/ 4630602 w 5735637"/>
              <a:gd name="connsiteY6" fmla="*/ 6453617 h 6857998"/>
              <a:gd name="connsiteX7" fmla="*/ 4646999 w 5735637"/>
              <a:gd name="connsiteY7" fmla="*/ 6413841 h 6857998"/>
              <a:gd name="connsiteX8" fmla="*/ 4686686 w 5735637"/>
              <a:gd name="connsiteY8" fmla="*/ 6397336 h 6857998"/>
              <a:gd name="connsiteX9" fmla="*/ 5380477 w 5735637"/>
              <a:gd name="connsiteY9" fmla="*/ 6347170 h 6857998"/>
              <a:gd name="connsiteX10" fmla="*/ 5380477 w 5735637"/>
              <a:gd name="connsiteY10" fmla="*/ 6560061 h 6857998"/>
              <a:gd name="connsiteX11" fmla="*/ 5438682 w 5735637"/>
              <a:gd name="connsiteY11" fmla="*/ 6560061 h 6857998"/>
              <a:gd name="connsiteX12" fmla="*/ 5438682 w 5735637"/>
              <a:gd name="connsiteY12" fmla="*/ 6347170 h 6857998"/>
              <a:gd name="connsiteX13" fmla="*/ 5062892 w 5735637"/>
              <a:gd name="connsiteY13" fmla="*/ 6343547 h 6857998"/>
              <a:gd name="connsiteX14" fmla="*/ 5006754 w 5735637"/>
              <a:gd name="connsiteY14" fmla="*/ 6358742 h 6857998"/>
              <a:gd name="connsiteX15" fmla="*/ 5006754 w 5735637"/>
              <a:gd name="connsiteY15" fmla="*/ 6347230 h 6857998"/>
              <a:gd name="connsiteX16" fmla="*/ 4952996 w 5735637"/>
              <a:gd name="connsiteY16" fmla="*/ 6347230 h 6857998"/>
              <a:gd name="connsiteX17" fmla="*/ 4952996 w 5735637"/>
              <a:gd name="connsiteY17" fmla="*/ 6560062 h 6857998"/>
              <a:gd name="connsiteX18" fmla="*/ 5006754 w 5735637"/>
              <a:gd name="connsiteY18" fmla="*/ 6560062 h 6857998"/>
              <a:gd name="connsiteX19" fmla="*/ 5006754 w 5735637"/>
              <a:gd name="connsiteY19" fmla="*/ 6453646 h 6857998"/>
              <a:gd name="connsiteX20" fmla="*/ 5023217 w 5735637"/>
              <a:gd name="connsiteY20" fmla="*/ 6413898 h 6857998"/>
              <a:gd name="connsiteX21" fmla="*/ 5062892 w 5735637"/>
              <a:gd name="connsiteY21" fmla="*/ 6397405 h 6857998"/>
              <a:gd name="connsiteX22" fmla="*/ 5102567 w 5735637"/>
              <a:gd name="connsiteY22" fmla="*/ 6413898 h 6857998"/>
              <a:gd name="connsiteX23" fmla="*/ 5119030 w 5735637"/>
              <a:gd name="connsiteY23" fmla="*/ 6453646 h 6857998"/>
              <a:gd name="connsiteX24" fmla="*/ 5119030 w 5735637"/>
              <a:gd name="connsiteY24" fmla="*/ 6560062 h 6857998"/>
              <a:gd name="connsiteX25" fmla="*/ 5172788 w 5735637"/>
              <a:gd name="connsiteY25" fmla="*/ 6560062 h 6857998"/>
              <a:gd name="connsiteX26" fmla="*/ 5172788 w 5735637"/>
              <a:gd name="connsiteY26" fmla="*/ 6453646 h 6857998"/>
              <a:gd name="connsiteX27" fmla="*/ 5189252 w 5735637"/>
              <a:gd name="connsiteY27" fmla="*/ 6413898 h 6857998"/>
              <a:gd name="connsiteX28" fmla="*/ 5228926 w 5735637"/>
              <a:gd name="connsiteY28" fmla="*/ 6397405 h 6857998"/>
              <a:gd name="connsiteX29" fmla="*/ 5268584 w 5735637"/>
              <a:gd name="connsiteY29" fmla="*/ 6413898 h 6857998"/>
              <a:gd name="connsiteX30" fmla="*/ 5285047 w 5735637"/>
              <a:gd name="connsiteY30" fmla="*/ 6453646 h 6857998"/>
              <a:gd name="connsiteX31" fmla="*/ 5285047 w 5735637"/>
              <a:gd name="connsiteY31" fmla="*/ 6560062 h 6857998"/>
              <a:gd name="connsiteX32" fmla="*/ 5338805 w 5735637"/>
              <a:gd name="connsiteY32" fmla="*/ 6560062 h 6857998"/>
              <a:gd name="connsiteX33" fmla="*/ 5338805 w 5735637"/>
              <a:gd name="connsiteY33" fmla="*/ 6453646 h 6857998"/>
              <a:gd name="connsiteX34" fmla="*/ 5306642 w 5735637"/>
              <a:gd name="connsiteY34" fmla="*/ 6375769 h 6857998"/>
              <a:gd name="connsiteX35" fmla="*/ 5228926 w 5735637"/>
              <a:gd name="connsiteY35" fmla="*/ 6343547 h 6857998"/>
              <a:gd name="connsiteX36" fmla="*/ 5151193 w 5735637"/>
              <a:gd name="connsiteY36" fmla="*/ 6375769 h 6857998"/>
              <a:gd name="connsiteX37" fmla="*/ 5145900 w 5735637"/>
              <a:gd name="connsiteY37" fmla="*/ 6381445 h 6857998"/>
              <a:gd name="connsiteX38" fmla="*/ 5140626 w 5735637"/>
              <a:gd name="connsiteY38" fmla="*/ 6375769 h 6857998"/>
              <a:gd name="connsiteX39" fmla="*/ 5062892 w 5735637"/>
              <a:gd name="connsiteY39" fmla="*/ 6343547 h 6857998"/>
              <a:gd name="connsiteX40" fmla="*/ 4686668 w 5735637"/>
              <a:gd name="connsiteY40" fmla="*/ 6343547 h 6857998"/>
              <a:gd name="connsiteX41" fmla="*/ 4609022 w 5735637"/>
              <a:gd name="connsiteY41" fmla="*/ 6375760 h 6857998"/>
              <a:gd name="connsiteX42" fmla="*/ 4576813 w 5735637"/>
              <a:gd name="connsiteY42" fmla="*/ 6451482 h 6857998"/>
              <a:gd name="connsiteX43" fmla="*/ 4576813 w 5735637"/>
              <a:gd name="connsiteY43" fmla="*/ 6455751 h 6857998"/>
              <a:gd name="connsiteX44" fmla="*/ 4609022 w 5735637"/>
              <a:gd name="connsiteY44" fmla="*/ 6531454 h 6857998"/>
              <a:gd name="connsiteX45" fmla="*/ 4685958 w 5735637"/>
              <a:gd name="connsiteY45" fmla="*/ 6563685 h 6857998"/>
              <a:gd name="connsiteX46" fmla="*/ 4687645 w 5735637"/>
              <a:gd name="connsiteY46" fmla="*/ 6563685 h 6857998"/>
              <a:gd name="connsiteX47" fmla="*/ 4742776 w 5735637"/>
              <a:gd name="connsiteY47" fmla="*/ 6548495 h 6857998"/>
              <a:gd name="connsiteX48" fmla="*/ 4742776 w 5735637"/>
              <a:gd name="connsiteY48" fmla="*/ 6559772 h 6857998"/>
              <a:gd name="connsiteX49" fmla="*/ 4796612 w 5735637"/>
              <a:gd name="connsiteY49" fmla="*/ 6559772 h 6857998"/>
              <a:gd name="connsiteX50" fmla="*/ 4796612 w 5735637"/>
              <a:gd name="connsiteY50" fmla="*/ 6347069 h 6857998"/>
              <a:gd name="connsiteX51" fmla="*/ 4742776 w 5735637"/>
              <a:gd name="connsiteY51" fmla="*/ 6347069 h 6857998"/>
              <a:gd name="connsiteX52" fmla="*/ 4742776 w 5735637"/>
              <a:gd name="connsiteY52" fmla="*/ 6358738 h 6857998"/>
              <a:gd name="connsiteX53" fmla="*/ 4686668 w 5735637"/>
              <a:gd name="connsiteY53" fmla="*/ 6343547 h 6857998"/>
              <a:gd name="connsiteX54" fmla="*/ 4845531 w 5735637"/>
              <a:gd name="connsiteY54" fmla="*/ 6262127 h 6857998"/>
              <a:gd name="connsiteX55" fmla="*/ 4845531 w 5735637"/>
              <a:gd name="connsiteY55" fmla="*/ 6560061 h 6857998"/>
              <a:gd name="connsiteX56" fmla="*/ 4903850 w 5735637"/>
              <a:gd name="connsiteY56" fmla="*/ 6560061 h 6857998"/>
              <a:gd name="connsiteX57" fmla="*/ 4903850 w 5735637"/>
              <a:gd name="connsiteY57" fmla="*/ 6262127 h 6857998"/>
              <a:gd name="connsiteX58" fmla="*/ 5409588 w 5735637"/>
              <a:gd name="connsiteY58" fmla="*/ 6254087 h 6857998"/>
              <a:gd name="connsiteX59" fmla="*/ 5374022 w 5735637"/>
              <a:gd name="connsiteY59" fmla="*/ 6289723 h 6857998"/>
              <a:gd name="connsiteX60" fmla="*/ 5409588 w 5735637"/>
              <a:gd name="connsiteY60" fmla="*/ 6325768 h 6857998"/>
              <a:gd name="connsiteX61" fmla="*/ 5445137 w 5735637"/>
              <a:gd name="connsiteY61" fmla="*/ 6289723 h 6857998"/>
              <a:gd name="connsiteX62" fmla="*/ 5409588 w 5735637"/>
              <a:gd name="connsiteY62" fmla="*/ 6254087 h 6857998"/>
              <a:gd name="connsiteX63" fmla="*/ 0 w 5735637"/>
              <a:gd name="connsiteY63" fmla="*/ 0 h 6857998"/>
              <a:gd name="connsiteX64" fmla="*/ 5735637 w 5735637"/>
              <a:gd name="connsiteY64" fmla="*/ 0 h 6857998"/>
              <a:gd name="connsiteX65" fmla="*/ 5735637 w 5735637"/>
              <a:gd name="connsiteY65" fmla="*/ 6857998 h 6857998"/>
              <a:gd name="connsiteX66" fmla="*/ 0 w 5735637"/>
              <a:gd name="connsiteY6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735637" h="6857998">
                <a:moveTo>
                  <a:pt x="4686686" y="6397336"/>
                </a:moveTo>
                <a:cubicBezTo>
                  <a:pt x="4702230" y="6397336"/>
                  <a:pt x="4716247" y="6403621"/>
                  <a:pt x="4726444" y="6413841"/>
                </a:cubicBezTo>
                <a:cubicBezTo>
                  <a:pt x="4736552" y="6423972"/>
                  <a:pt x="4742823" y="6438020"/>
                  <a:pt x="4742823" y="6453617"/>
                </a:cubicBezTo>
                <a:cubicBezTo>
                  <a:pt x="4742823" y="6469125"/>
                  <a:pt x="4736552" y="6483172"/>
                  <a:pt x="4726444" y="6493375"/>
                </a:cubicBezTo>
                <a:cubicBezTo>
                  <a:pt x="4716247" y="6503594"/>
                  <a:pt x="4702230" y="6509897"/>
                  <a:pt x="4686686" y="6509897"/>
                </a:cubicBezTo>
                <a:cubicBezTo>
                  <a:pt x="4671213" y="6509897"/>
                  <a:pt x="4657196" y="6503594"/>
                  <a:pt x="4646999" y="6493375"/>
                </a:cubicBezTo>
                <a:cubicBezTo>
                  <a:pt x="4636891" y="6483172"/>
                  <a:pt x="4630602" y="6469125"/>
                  <a:pt x="4630602" y="6453617"/>
                </a:cubicBezTo>
                <a:cubicBezTo>
                  <a:pt x="4630602" y="6438020"/>
                  <a:pt x="4636891" y="6423972"/>
                  <a:pt x="4646999" y="6413841"/>
                </a:cubicBezTo>
                <a:cubicBezTo>
                  <a:pt x="4657196" y="6403621"/>
                  <a:pt x="4671213" y="6397336"/>
                  <a:pt x="4686686" y="6397336"/>
                </a:cubicBezTo>
                <a:close/>
                <a:moveTo>
                  <a:pt x="5380477" y="6347170"/>
                </a:moveTo>
                <a:lnTo>
                  <a:pt x="5380477" y="6560061"/>
                </a:lnTo>
                <a:lnTo>
                  <a:pt x="5438682" y="6560061"/>
                </a:lnTo>
                <a:lnTo>
                  <a:pt x="5438682" y="6347170"/>
                </a:lnTo>
                <a:close/>
                <a:moveTo>
                  <a:pt x="5062892" y="6343547"/>
                </a:moveTo>
                <a:cubicBezTo>
                  <a:pt x="5042131" y="6343547"/>
                  <a:pt x="5023377" y="6348600"/>
                  <a:pt x="5006754" y="6358742"/>
                </a:cubicBezTo>
                <a:lnTo>
                  <a:pt x="5006754" y="6347230"/>
                </a:lnTo>
                <a:lnTo>
                  <a:pt x="4952996" y="6347230"/>
                </a:lnTo>
                <a:lnTo>
                  <a:pt x="4952996" y="6560062"/>
                </a:lnTo>
                <a:lnTo>
                  <a:pt x="5006754" y="6560062"/>
                </a:lnTo>
                <a:lnTo>
                  <a:pt x="5006754" y="6453646"/>
                </a:lnTo>
                <a:cubicBezTo>
                  <a:pt x="5006754" y="6438060"/>
                  <a:pt x="5013041" y="6424022"/>
                  <a:pt x="5023217" y="6413898"/>
                </a:cubicBezTo>
                <a:cubicBezTo>
                  <a:pt x="5033323" y="6403685"/>
                  <a:pt x="5047424" y="6397405"/>
                  <a:pt x="5062892" y="6397405"/>
                </a:cubicBezTo>
                <a:cubicBezTo>
                  <a:pt x="5078361" y="6397405"/>
                  <a:pt x="5092444" y="6403685"/>
                  <a:pt x="5102567" y="6413898"/>
                </a:cubicBezTo>
                <a:cubicBezTo>
                  <a:pt x="5112743" y="6424022"/>
                  <a:pt x="5119030" y="6438060"/>
                  <a:pt x="5119030" y="6453646"/>
                </a:cubicBezTo>
                <a:lnTo>
                  <a:pt x="5119030" y="6560062"/>
                </a:lnTo>
                <a:lnTo>
                  <a:pt x="5172788" y="6560062"/>
                </a:lnTo>
                <a:lnTo>
                  <a:pt x="5172788" y="6453646"/>
                </a:lnTo>
                <a:cubicBezTo>
                  <a:pt x="5172788" y="6438060"/>
                  <a:pt x="5179058" y="6424022"/>
                  <a:pt x="5189252" y="6413898"/>
                </a:cubicBezTo>
                <a:cubicBezTo>
                  <a:pt x="5199357" y="6403685"/>
                  <a:pt x="5213440" y="6397405"/>
                  <a:pt x="5228926" y="6397405"/>
                </a:cubicBezTo>
                <a:cubicBezTo>
                  <a:pt x="5244395" y="6397405"/>
                  <a:pt x="5258407" y="6403685"/>
                  <a:pt x="5268584" y="6413898"/>
                </a:cubicBezTo>
                <a:cubicBezTo>
                  <a:pt x="5278778" y="6424022"/>
                  <a:pt x="5285047" y="6438060"/>
                  <a:pt x="5285047" y="6453646"/>
                </a:cubicBezTo>
                <a:lnTo>
                  <a:pt x="5285047" y="6560062"/>
                </a:lnTo>
                <a:lnTo>
                  <a:pt x="5338805" y="6560062"/>
                </a:lnTo>
                <a:lnTo>
                  <a:pt x="5338805" y="6453646"/>
                </a:lnTo>
                <a:cubicBezTo>
                  <a:pt x="5338805" y="6423186"/>
                  <a:pt x="5328096" y="6397245"/>
                  <a:pt x="5306642" y="6375769"/>
                </a:cubicBezTo>
                <a:cubicBezTo>
                  <a:pt x="5285207" y="6354294"/>
                  <a:pt x="5259242" y="6343547"/>
                  <a:pt x="5228926" y="6343547"/>
                </a:cubicBezTo>
                <a:cubicBezTo>
                  <a:pt x="5198593" y="6343547"/>
                  <a:pt x="5172629" y="6354294"/>
                  <a:pt x="5151193" y="6375769"/>
                </a:cubicBezTo>
                <a:cubicBezTo>
                  <a:pt x="5149346" y="6377602"/>
                  <a:pt x="5147588" y="6379523"/>
                  <a:pt x="5145900" y="6381445"/>
                </a:cubicBezTo>
                <a:cubicBezTo>
                  <a:pt x="5144213" y="6379523"/>
                  <a:pt x="5142455" y="6377602"/>
                  <a:pt x="5140626" y="6375769"/>
                </a:cubicBezTo>
                <a:cubicBezTo>
                  <a:pt x="5119172" y="6354294"/>
                  <a:pt x="5093208" y="6343547"/>
                  <a:pt x="5062892" y="6343547"/>
                </a:cubicBezTo>
                <a:close/>
                <a:moveTo>
                  <a:pt x="4686668" y="6343547"/>
                </a:moveTo>
                <a:cubicBezTo>
                  <a:pt x="4656341" y="6343547"/>
                  <a:pt x="4630471" y="6354291"/>
                  <a:pt x="4609022" y="6375760"/>
                </a:cubicBezTo>
                <a:cubicBezTo>
                  <a:pt x="4588017" y="6396732"/>
                  <a:pt x="4577310" y="6421955"/>
                  <a:pt x="4576813" y="6451482"/>
                </a:cubicBezTo>
                <a:lnTo>
                  <a:pt x="4576813" y="6455751"/>
                </a:lnTo>
                <a:cubicBezTo>
                  <a:pt x="4577310" y="6485207"/>
                  <a:pt x="4588017" y="6510412"/>
                  <a:pt x="4609022" y="6531454"/>
                </a:cubicBezTo>
                <a:cubicBezTo>
                  <a:pt x="4630293" y="6552782"/>
                  <a:pt x="4655933" y="6563507"/>
                  <a:pt x="4685958" y="6563685"/>
                </a:cubicBezTo>
                <a:lnTo>
                  <a:pt x="4687645" y="6563685"/>
                </a:lnTo>
                <a:cubicBezTo>
                  <a:pt x="4708082" y="6563525"/>
                  <a:pt x="4726512" y="6558456"/>
                  <a:pt x="4742776" y="6548495"/>
                </a:cubicBezTo>
                <a:lnTo>
                  <a:pt x="4742776" y="6559772"/>
                </a:lnTo>
                <a:lnTo>
                  <a:pt x="4796612" y="6559772"/>
                </a:lnTo>
                <a:lnTo>
                  <a:pt x="4796612" y="6347069"/>
                </a:lnTo>
                <a:lnTo>
                  <a:pt x="4742776" y="6347069"/>
                </a:lnTo>
                <a:lnTo>
                  <a:pt x="4742776" y="6358738"/>
                </a:lnTo>
                <a:cubicBezTo>
                  <a:pt x="4726246" y="6348599"/>
                  <a:pt x="4707496" y="6343547"/>
                  <a:pt x="4686668" y="6343547"/>
                </a:cubicBezTo>
                <a:close/>
                <a:moveTo>
                  <a:pt x="4845531" y="6262127"/>
                </a:moveTo>
                <a:lnTo>
                  <a:pt x="4845531" y="6560061"/>
                </a:lnTo>
                <a:lnTo>
                  <a:pt x="4903850" y="6560061"/>
                </a:lnTo>
                <a:lnTo>
                  <a:pt x="4903850" y="6262127"/>
                </a:lnTo>
                <a:close/>
                <a:moveTo>
                  <a:pt x="5409588" y="6254087"/>
                </a:moveTo>
                <a:cubicBezTo>
                  <a:pt x="5390119" y="6254087"/>
                  <a:pt x="5374022" y="6270216"/>
                  <a:pt x="5374022" y="6289723"/>
                </a:cubicBezTo>
                <a:cubicBezTo>
                  <a:pt x="5374022" y="6309657"/>
                  <a:pt x="5390119" y="6325768"/>
                  <a:pt x="5409588" y="6325768"/>
                </a:cubicBezTo>
                <a:cubicBezTo>
                  <a:pt x="5429058" y="6325768"/>
                  <a:pt x="5445137" y="6309657"/>
                  <a:pt x="5445137" y="6289723"/>
                </a:cubicBezTo>
                <a:cubicBezTo>
                  <a:pt x="5445137" y="6270216"/>
                  <a:pt x="5429058" y="6254087"/>
                  <a:pt x="5409588" y="6254087"/>
                </a:cubicBezTo>
                <a:close/>
                <a:moveTo>
                  <a:pt x="0" y="0"/>
                </a:moveTo>
                <a:lnTo>
                  <a:pt x="5735637" y="0"/>
                </a:lnTo>
                <a:lnTo>
                  <a:pt x="5735637" y="6857998"/>
                </a:lnTo>
                <a:lnTo>
                  <a:pt x="0" y="6857998"/>
                </a:lnTo>
                <a:close/>
              </a:path>
            </a:pathLst>
          </a:custGeom>
        </p:spPr>
        <p:txBody>
          <a:bodyPr wrap="square" lIns="0" tIns="2484000" rIns="0">
            <a:noAutofit/>
          </a:bodyPr>
          <a:lstStyle>
            <a:lvl1pPr marL="0" indent="0" algn="ctr">
              <a:buFont typeface="Arial" panose="020B0604020202020204" pitchFamily="34" charset="0"/>
              <a:buNone/>
              <a:defRPr/>
            </a:lvl1pPr>
          </a:lstStyle>
          <a:p>
            <a:r>
              <a:rPr lang="sv-SE" dirty="0"/>
              <a:t>Klicka på ikonen för att lägga till en bild</a:t>
            </a:r>
          </a:p>
        </p:txBody>
      </p:sp>
    </p:spTree>
    <p:extLst>
      <p:ext uri="{BB962C8B-B14F-4D97-AF65-F5344CB8AC3E}">
        <p14:creationId xmlns:p14="http://schemas.microsoft.com/office/powerpoint/2010/main" val="4059613438"/>
      </p:ext>
    </p:extLst>
  </p:cSld>
  <p:clrMapOvr>
    <a:masterClrMapping/>
  </p:clrMapOvr>
  <p:transition spd="med">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oto 1/2-sida, vit logo">
    <p:spTree>
      <p:nvGrpSpPr>
        <p:cNvPr id="1" name=""/>
        <p:cNvGrpSpPr/>
        <p:nvPr/>
      </p:nvGrpSpPr>
      <p:grpSpPr>
        <a:xfrm>
          <a:off x="0" y="0"/>
          <a:ext cx="0" cy="0"/>
          <a:chOff x="0" y="0"/>
          <a:chExt cx="0" cy="0"/>
        </a:xfrm>
      </p:grpSpPr>
      <p:sp>
        <p:nvSpPr>
          <p:cNvPr id="35" name="Rektangel 34">
            <a:extLst>
              <a:ext uri="{FF2B5EF4-FFF2-40B4-BE49-F238E27FC236}">
                <a16:creationId xmlns:a16="http://schemas.microsoft.com/office/drawing/2014/main" id="{325CFF37-5C69-470F-BE0C-BB93C0AE0365}"/>
              </a:ext>
            </a:extLst>
          </p:cNvPr>
          <p:cNvSpPr/>
          <p:nvPr/>
        </p:nvSpPr>
        <p:spPr bwMode="gray">
          <a:xfrm>
            <a:off x="10868025" y="6134100"/>
            <a:ext cx="1238250" cy="564031"/>
          </a:xfrm>
          <a:prstGeom prst="rect">
            <a:avLst/>
          </a:prstGeom>
          <a:solidFill>
            <a:schemeClr val="bg1"/>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a:solidFill>
                <a:schemeClr val="bg1"/>
              </a:solidFill>
            </a:endParaRPr>
          </a:p>
        </p:txBody>
      </p:sp>
      <p:sp>
        <p:nvSpPr>
          <p:cNvPr id="16" name="Platshållare för bild 15">
            <a:extLst>
              <a:ext uri="{FF2B5EF4-FFF2-40B4-BE49-F238E27FC236}">
                <a16:creationId xmlns:a16="http://schemas.microsoft.com/office/drawing/2014/main" id="{D90E7E55-C297-4B58-9260-71A9FB250618}"/>
              </a:ext>
            </a:extLst>
          </p:cNvPr>
          <p:cNvSpPr>
            <a:spLocks noGrp="1"/>
          </p:cNvSpPr>
          <p:nvPr>
            <p:ph type="pic" sz="quarter" idx="13"/>
          </p:nvPr>
        </p:nvSpPr>
        <p:spPr bwMode="gray">
          <a:xfrm>
            <a:off x="6456364" y="3"/>
            <a:ext cx="5735637" cy="6857998"/>
          </a:xfrm>
          <a:custGeom>
            <a:avLst/>
            <a:gdLst>
              <a:gd name="connsiteX0" fmla="*/ 4686686 w 5735637"/>
              <a:gd name="connsiteY0" fmla="*/ 6397336 h 6857998"/>
              <a:gd name="connsiteX1" fmla="*/ 4726444 w 5735637"/>
              <a:gd name="connsiteY1" fmla="*/ 6413841 h 6857998"/>
              <a:gd name="connsiteX2" fmla="*/ 4742823 w 5735637"/>
              <a:gd name="connsiteY2" fmla="*/ 6453617 h 6857998"/>
              <a:gd name="connsiteX3" fmla="*/ 4726444 w 5735637"/>
              <a:gd name="connsiteY3" fmla="*/ 6493375 h 6857998"/>
              <a:gd name="connsiteX4" fmla="*/ 4686686 w 5735637"/>
              <a:gd name="connsiteY4" fmla="*/ 6509897 h 6857998"/>
              <a:gd name="connsiteX5" fmla="*/ 4646999 w 5735637"/>
              <a:gd name="connsiteY5" fmla="*/ 6493375 h 6857998"/>
              <a:gd name="connsiteX6" fmla="*/ 4630602 w 5735637"/>
              <a:gd name="connsiteY6" fmla="*/ 6453617 h 6857998"/>
              <a:gd name="connsiteX7" fmla="*/ 4646999 w 5735637"/>
              <a:gd name="connsiteY7" fmla="*/ 6413841 h 6857998"/>
              <a:gd name="connsiteX8" fmla="*/ 4686686 w 5735637"/>
              <a:gd name="connsiteY8" fmla="*/ 6397336 h 6857998"/>
              <a:gd name="connsiteX9" fmla="*/ 5380477 w 5735637"/>
              <a:gd name="connsiteY9" fmla="*/ 6347170 h 6857998"/>
              <a:gd name="connsiteX10" fmla="*/ 5380477 w 5735637"/>
              <a:gd name="connsiteY10" fmla="*/ 6560061 h 6857998"/>
              <a:gd name="connsiteX11" fmla="*/ 5438682 w 5735637"/>
              <a:gd name="connsiteY11" fmla="*/ 6560061 h 6857998"/>
              <a:gd name="connsiteX12" fmla="*/ 5438682 w 5735637"/>
              <a:gd name="connsiteY12" fmla="*/ 6347170 h 6857998"/>
              <a:gd name="connsiteX13" fmla="*/ 5062892 w 5735637"/>
              <a:gd name="connsiteY13" fmla="*/ 6343547 h 6857998"/>
              <a:gd name="connsiteX14" fmla="*/ 5006754 w 5735637"/>
              <a:gd name="connsiteY14" fmla="*/ 6358742 h 6857998"/>
              <a:gd name="connsiteX15" fmla="*/ 5006754 w 5735637"/>
              <a:gd name="connsiteY15" fmla="*/ 6347230 h 6857998"/>
              <a:gd name="connsiteX16" fmla="*/ 4952996 w 5735637"/>
              <a:gd name="connsiteY16" fmla="*/ 6347230 h 6857998"/>
              <a:gd name="connsiteX17" fmla="*/ 4952996 w 5735637"/>
              <a:gd name="connsiteY17" fmla="*/ 6560062 h 6857998"/>
              <a:gd name="connsiteX18" fmla="*/ 5006754 w 5735637"/>
              <a:gd name="connsiteY18" fmla="*/ 6560062 h 6857998"/>
              <a:gd name="connsiteX19" fmla="*/ 5006754 w 5735637"/>
              <a:gd name="connsiteY19" fmla="*/ 6453646 h 6857998"/>
              <a:gd name="connsiteX20" fmla="*/ 5023217 w 5735637"/>
              <a:gd name="connsiteY20" fmla="*/ 6413898 h 6857998"/>
              <a:gd name="connsiteX21" fmla="*/ 5062892 w 5735637"/>
              <a:gd name="connsiteY21" fmla="*/ 6397405 h 6857998"/>
              <a:gd name="connsiteX22" fmla="*/ 5102567 w 5735637"/>
              <a:gd name="connsiteY22" fmla="*/ 6413898 h 6857998"/>
              <a:gd name="connsiteX23" fmla="*/ 5119030 w 5735637"/>
              <a:gd name="connsiteY23" fmla="*/ 6453646 h 6857998"/>
              <a:gd name="connsiteX24" fmla="*/ 5119030 w 5735637"/>
              <a:gd name="connsiteY24" fmla="*/ 6560062 h 6857998"/>
              <a:gd name="connsiteX25" fmla="*/ 5172788 w 5735637"/>
              <a:gd name="connsiteY25" fmla="*/ 6560062 h 6857998"/>
              <a:gd name="connsiteX26" fmla="*/ 5172788 w 5735637"/>
              <a:gd name="connsiteY26" fmla="*/ 6453646 h 6857998"/>
              <a:gd name="connsiteX27" fmla="*/ 5189252 w 5735637"/>
              <a:gd name="connsiteY27" fmla="*/ 6413898 h 6857998"/>
              <a:gd name="connsiteX28" fmla="*/ 5228926 w 5735637"/>
              <a:gd name="connsiteY28" fmla="*/ 6397405 h 6857998"/>
              <a:gd name="connsiteX29" fmla="*/ 5268584 w 5735637"/>
              <a:gd name="connsiteY29" fmla="*/ 6413898 h 6857998"/>
              <a:gd name="connsiteX30" fmla="*/ 5285047 w 5735637"/>
              <a:gd name="connsiteY30" fmla="*/ 6453646 h 6857998"/>
              <a:gd name="connsiteX31" fmla="*/ 5285047 w 5735637"/>
              <a:gd name="connsiteY31" fmla="*/ 6560062 h 6857998"/>
              <a:gd name="connsiteX32" fmla="*/ 5338805 w 5735637"/>
              <a:gd name="connsiteY32" fmla="*/ 6560062 h 6857998"/>
              <a:gd name="connsiteX33" fmla="*/ 5338805 w 5735637"/>
              <a:gd name="connsiteY33" fmla="*/ 6453646 h 6857998"/>
              <a:gd name="connsiteX34" fmla="*/ 5306642 w 5735637"/>
              <a:gd name="connsiteY34" fmla="*/ 6375769 h 6857998"/>
              <a:gd name="connsiteX35" fmla="*/ 5228926 w 5735637"/>
              <a:gd name="connsiteY35" fmla="*/ 6343547 h 6857998"/>
              <a:gd name="connsiteX36" fmla="*/ 5151193 w 5735637"/>
              <a:gd name="connsiteY36" fmla="*/ 6375769 h 6857998"/>
              <a:gd name="connsiteX37" fmla="*/ 5145900 w 5735637"/>
              <a:gd name="connsiteY37" fmla="*/ 6381445 h 6857998"/>
              <a:gd name="connsiteX38" fmla="*/ 5140626 w 5735637"/>
              <a:gd name="connsiteY38" fmla="*/ 6375769 h 6857998"/>
              <a:gd name="connsiteX39" fmla="*/ 5062892 w 5735637"/>
              <a:gd name="connsiteY39" fmla="*/ 6343547 h 6857998"/>
              <a:gd name="connsiteX40" fmla="*/ 4686668 w 5735637"/>
              <a:gd name="connsiteY40" fmla="*/ 6343547 h 6857998"/>
              <a:gd name="connsiteX41" fmla="*/ 4609022 w 5735637"/>
              <a:gd name="connsiteY41" fmla="*/ 6375760 h 6857998"/>
              <a:gd name="connsiteX42" fmla="*/ 4576813 w 5735637"/>
              <a:gd name="connsiteY42" fmla="*/ 6451482 h 6857998"/>
              <a:gd name="connsiteX43" fmla="*/ 4576813 w 5735637"/>
              <a:gd name="connsiteY43" fmla="*/ 6455751 h 6857998"/>
              <a:gd name="connsiteX44" fmla="*/ 4609022 w 5735637"/>
              <a:gd name="connsiteY44" fmla="*/ 6531454 h 6857998"/>
              <a:gd name="connsiteX45" fmla="*/ 4685958 w 5735637"/>
              <a:gd name="connsiteY45" fmla="*/ 6563685 h 6857998"/>
              <a:gd name="connsiteX46" fmla="*/ 4687645 w 5735637"/>
              <a:gd name="connsiteY46" fmla="*/ 6563685 h 6857998"/>
              <a:gd name="connsiteX47" fmla="*/ 4742776 w 5735637"/>
              <a:gd name="connsiteY47" fmla="*/ 6548495 h 6857998"/>
              <a:gd name="connsiteX48" fmla="*/ 4742776 w 5735637"/>
              <a:gd name="connsiteY48" fmla="*/ 6559772 h 6857998"/>
              <a:gd name="connsiteX49" fmla="*/ 4796612 w 5735637"/>
              <a:gd name="connsiteY49" fmla="*/ 6559772 h 6857998"/>
              <a:gd name="connsiteX50" fmla="*/ 4796612 w 5735637"/>
              <a:gd name="connsiteY50" fmla="*/ 6347069 h 6857998"/>
              <a:gd name="connsiteX51" fmla="*/ 4742776 w 5735637"/>
              <a:gd name="connsiteY51" fmla="*/ 6347069 h 6857998"/>
              <a:gd name="connsiteX52" fmla="*/ 4742776 w 5735637"/>
              <a:gd name="connsiteY52" fmla="*/ 6358738 h 6857998"/>
              <a:gd name="connsiteX53" fmla="*/ 4686668 w 5735637"/>
              <a:gd name="connsiteY53" fmla="*/ 6343547 h 6857998"/>
              <a:gd name="connsiteX54" fmla="*/ 4845531 w 5735637"/>
              <a:gd name="connsiteY54" fmla="*/ 6262127 h 6857998"/>
              <a:gd name="connsiteX55" fmla="*/ 4845531 w 5735637"/>
              <a:gd name="connsiteY55" fmla="*/ 6560061 h 6857998"/>
              <a:gd name="connsiteX56" fmla="*/ 4903850 w 5735637"/>
              <a:gd name="connsiteY56" fmla="*/ 6560061 h 6857998"/>
              <a:gd name="connsiteX57" fmla="*/ 4903850 w 5735637"/>
              <a:gd name="connsiteY57" fmla="*/ 6262127 h 6857998"/>
              <a:gd name="connsiteX58" fmla="*/ 5409588 w 5735637"/>
              <a:gd name="connsiteY58" fmla="*/ 6254087 h 6857998"/>
              <a:gd name="connsiteX59" fmla="*/ 5374022 w 5735637"/>
              <a:gd name="connsiteY59" fmla="*/ 6289723 h 6857998"/>
              <a:gd name="connsiteX60" fmla="*/ 5409588 w 5735637"/>
              <a:gd name="connsiteY60" fmla="*/ 6325768 h 6857998"/>
              <a:gd name="connsiteX61" fmla="*/ 5445137 w 5735637"/>
              <a:gd name="connsiteY61" fmla="*/ 6289723 h 6857998"/>
              <a:gd name="connsiteX62" fmla="*/ 5409588 w 5735637"/>
              <a:gd name="connsiteY62" fmla="*/ 6254087 h 6857998"/>
              <a:gd name="connsiteX63" fmla="*/ 0 w 5735637"/>
              <a:gd name="connsiteY63" fmla="*/ 0 h 6857998"/>
              <a:gd name="connsiteX64" fmla="*/ 5735637 w 5735637"/>
              <a:gd name="connsiteY64" fmla="*/ 0 h 6857998"/>
              <a:gd name="connsiteX65" fmla="*/ 5735637 w 5735637"/>
              <a:gd name="connsiteY65" fmla="*/ 6857998 h 6857998"/>
              <a:gd name="connsiteX66" fmla="*/ 0 w 5735637"/>
              <a:gd name="connsiteY6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735637" h="6857998">
                <a:moveTo>
                  <a:pt x="4686686" y="6397336"/>
                </a:moveTo>
                <a:cubicBezTo>
                  <a:pt x="4702230" y="6397336"/>
                  <a:pt x="4716247" y="6403621"/>
                  <a:pt x="4726444" y="6413841"/>
                </a:cubicBezTo>
                <a:cubicBezTo>
                  <a:pt x="4736552" y="6423972"/>
                  <a:pt x="4742823" y="6438020"/>
                  <a:pt x="4742823" y="6453617"/>
                </a:cubicBezTo>
                <a:cubicBezTo>
                  <a:pt x="4742823" y="6469125"/>
                  <a:pt x="4736552" y="6483172"/>
                  <a:pt x="4726444" y="6493375"/>
                </a:cubicBezTo>
                <a:cubicBezTo>
                  <a:pt x="4716247" y="6503594"/>
                  <a:pt x="4702230" y="6509897"/>
                  <a:pt x="4686686" y="6509897"/>
                </a:cubicBezTo>
                <a:cubicBezTo>
                  <a:pt x="4671213" y="6509897"/>
                  <a:pt x="4657196" y="6503594"/>
                  <a:pt x="4646999" y="6493375"/>
                </a:cubicBezTo>
                <a:cubicBezTo>
                  <a:pt x="4636891" y="6483172"/>
                  <a:pt x="4630602" y="6469125"/>
                  <a:pt x="4630602" y="6453617"/>
                </a:cubicBezTo>
                <a:cubicBezTo>
                  <a:pt x="4630602" y="6438020"/>
                  <a:pt x="4636891" y="6423972"/>
                  <a:pt x="4646999" y="6413841"/>
                </a:cubicBezTo>
                <a:cubicBezTo>
                  <a:pt x="4657196" y="6403621"/>
                  <a:pt x="4671213" y="6397336"/>
                  <a:pt x="4686686" y="6397336"/>
                </a:cubicBezTo>
                <a:close/>
                <a:moveTo>
                  <a:pt x="5380477" y="6347170"/>
                </a:moveTo>
                <a:lnTo>
                  <a:pt x="5380477" y="6560061"/>
                </a:lnTo>
                <a:lnTo>
                  <a:pt x="5438682" y="6560061"/>
                </a:lnTo>
                <a:lnTo>
                  <a:pt x="5438682" y="6347170"/>
                </a:lnTo>
                <a:close/>
                <a:moveTo>
                  <a:pt x="5062892" y="6343547"/>
                </a:moveTo>
                <a:cubicBezTo>
                  <a:pt x="5042131" y="6343547"/>
                  <a:pt x="5023377" y="6348600"/>
                  <a:pt x="5006754" y="6358742"/>
                </a:cubicBezTo>
                <a:lnTo>
                  <a:pt x="5006754" y="6347230"/>
                </a:lnTo>
                <a:lnTo>
                  <a:pt x="4952996" y="6347230"/>
                </a:lnTo>
                <a:lnTo>
                  <a:pt x="4952996" y="6560062"/>
                </a:lnTo>
                <a:lnTo>
                  <a:pt x="5006754" y="6560062"/>
                </a:lnTo>
                <a:lnTo>
                  <a:pt x="5006754" y="6453646"/>
                </a:lnTo>
                <a:cubicBezTo>
                  <a:pt x="5006754" y="6438060"/>
                  <a:pt x="5013041" y="6424022"/>
                  <a:pt x="5023217" y="6413898"/>
                </a:cubicBezTo>
                <a:cubicBezTo>
                  <a:pt x="5033323" y="6403685"/>
                  <a:pt x="5047424" y="6397405"/>
                  <a:pt x="5062892" y="6397405"/>
                </a:cubicBezTo>
                <a:cubicBezTo>
                  <a:pt x="5078361" y="6397405"/>
                  <a:pt x="5092444" y="6403685"/>
                  <a:pt x="5102567" y="6413898"/>
                </a:cubicBezTo>
                <a:cubicBezTo>
                  <a:pt x="5112743" y="6424022"/>
                  <a:pt x="5119030" y="6438060"/>
                  <a:pt x="5119030" y="6453646"/>
                </a:cubicBezTo>
                <a:lnTo>
                  <a:pt x="5119030" y="6560062"/>
                </a:lnTo>
                <a:lnTo>
                  <a:pt x="5172788" y="6560062"/>
                </a:lnTo>
                <a:lnTo>
                  <a:pt x="5172788" y="6453646"/>
                </a:lnTo>
                <a:cubicBezTo>
                  <a:pt x="5172788" y="6438060"/>
                  <a:pt x="5179058" y="6424022"/>
                  <a:pt x="5189252" y="6413898"/>
                </a:cubicBezTo>
                <a:cubicBezTo>
                  <a:pt x="5199357" y="6403685"/>
                  <a:pt x="5213440" y="6397405"/>
                  <a:pt x="5228926" y="6397405"/>
                </a:cubicBezTo>
                <a:cubicBezTo>
                  <a:pt x="5244395" y="6397405"/>
                  <a:pt x="5258407" y="6403685"/>
                  <a:pt x="5268584" y="6413898"/>
                </a:cubicBezTo>
                <a:cubicBezTo>
                  <a:pt x="5278778" y="6424022"/>
                  <a:pt x="5285047" y="6438060"/>
                  <a:pt x="5285047" y="6453646"/>
                </a:cubicBezTo>
                <a:lnTo>
                  <a:pt x="5285047" y="6560062"/>
                </a:lnTo>
                <a:lnTo>
                  <a:pt x="5338805" y="6560062"/>
                </a:lnTo>
                <a:lnTo>
                  <a:pt x="5338805" y="6453646"/>
                </a:lnTo>
                <a:cubicBezTo>
                  <a:pt x="5338805" y="6423186"/>
                  <a:pt x="5328096" y="6397245"/>
                  <a:pt x="5306642" y="6375769"/>
                </a:cubicBezTo>
                <a:cubicBezTo>
                  <a:pt x="5285207" y="6354294"/>
                  <a:pt x="5259242" y="6343547"/>
                  <a:pt x="5228926" y="6343547"/>
                </a:cubicBezTo>
                <a:cubicBezTo>
                  <a:pt x="5198593" y="6343547"/>
                  <a:pt x="5172629" y="6354294"/>
                  <a:pt x="5151193" y="6375769"/>
                </a:cubicBezTo>
                <a:cubicBezTo>
                  <a:pt x="5149346" y="6377602"/>
                  <a:pt x="5147588" y="6379523"/>
                  <a:pt x="5145900" y="6381445"/>
                </a:cubicBezTo>
                <a:cubicBezTo>
                  <a:pt x="5144213" y="6379523"/>
                  <a:pt x="5142455" y="6377602"/>
                  <a:pt x="5140626" y="6375769"/>
                </a:cubicBezTo>
                <a:cubicBezTo>
                  <a:pt x="5119172" y="6354294"/>
                  <a:pt x="5093208" y="6343547"/>
                  <a:pt x="5062892" y="6343547"/>
                </a:cubicBezTo>
                <a:close/>
                <a:moveTo>
                  <a:pt x="4686668" y="6343547"/>
                </a:moveTo>
                <a:cubicBezTo>
                  <a:pt x="4656341" y="6343547"/>
                  <a:pt x="4630471" y="6354291"/>
                  <a:pt x="4609022" y="6375760"/>
                </a:cubicBezTo>
                <a:cubicBezTo>
                  <a:pt x="4588017" y="6396732"/>
                  <a:pt x="4577310" y="6421955"/>
                  <a:pt x="4576813" y="6451482"/>
                </a:cubicBezTo>
                <a:lnTo>
                  <a:pt x="4576813" y="6455751"/>
                </a:lnTo>
                <a:cubicBezTo>
                  <a:pt x="4577310" y="6485207"/>
                  <a:pt x="4588017" y="6510412"/>
                  <a:pt x="4609022" y="6531454"/>
                </a:cubicBezTo>
                <a:cubicBezTo>
                  <a:pt x="4630293" y="6552782"/>
                  <a:pt x="4655933" y="6563507"/>
                  <a:pt x="4685958" y="6563685"/>
                </a:cubicBezTo>
                <a:lnTo>
                  <a:pt x="4687645" y="6563685"/>
                </a:lnTo>
                <a:cubicBezTo>
                  <a:pt x="4708082" y="6563525"/>
                  <a:pt x="4726512" y="6558456"/>
                  <a:pt x="4742776" y="6548495"/>
                </a:cubicBezTo>
                <a:lnTo>
                  <a:pt x="4742776" y="6559772"/>
                </a:lnTo>
                <a:lnTo>
                  <a:pt x="4796612" y="6559772"/>
                </a:lnTo>
                <a:lnTo>
                  <a:pt x="4796612" y="6347069"/>
                </a:lnTo>
                <a:lnTo>
                  <a:pt x="4742776" y="6347069"/>
                </a:lnTo>
                <a:lnTo>
                  <a:pt x="4742776" y="6358738"/>
                </a:lnTo>
                <a:cubicBezTo>
                  <a:pt x="4726246" y="6348599"/>
                  <a:pt x="4707496" y="6343547"/>
                  <a:pt x="4686668" y="6343547"/>
                </a:cubicBezTo>
                <a:close/>
                <a:moveTo>
                  <a:pt x="4845531" y="6262127"/>
                </a:moveTo>
                <a:lnTo>
                  <a:pt x="4845531" y="6560061"/>
                </a:lnTo>
                <a:lnTo>
                  <a:pt x="4903850" y="6560061"/>
                </a:lnTo>
                <a:lnTo>
                  <a:pt x="4903850" y="6262127"/>
                </a:lnTo>
                <a:close/>
                <a:moveTo>
                  <a:pt x="5409588" y="6254087"/>
                </a:moveTo>
                <a:cubicBezTo>
                  <a:pt x="5390119" y="6254087"/>
                  <a:pt x="5374022" y="6270216"/>
                  <a:pt x="5374022" y="6289723"/>
                </a:cubicBezTo>
                <a:cubicBezTo>
                  <a:pt x="5374022" y="6309657"/>
                  <a:pt x="5390119" y="6325768"/>
                  <a:pt x="5409588" y="6325768"/>
                </a:cubicBezTo>
                <a:cubicBezTo>
                  <a:pt x="5429058" y="6325768"/>
                  <a:pt x="5445137" y="6309657"/>
                  <a:pt x="5445137" y="6289723"/>
                </a:cubicBezTo>
                <a:cubicBezTo>
                  <a:pt x="5445137" y="6270216"/>
                  <a:pt x="5429058" y="6254087"/>
                  <a:pt x="5409588" y="6254087"/>
                </a:cubicBezTo>
                <a:close/>
                <a:moveTo>
                  <a:pt x="0" y="0"/>
                </a:moveTo>
                <a:lnTo>
                  <a:pt x="5735637" y="0"/>
                </a:lnTo>
                <a:lnTo>
                  <a:pt x="5735637" y="6857998"/>
                </a:lnTo>
                <a:lnTo>
                  <a:pt x="0" y="6857998"/>
                </a:lnTo>
                <a:close/>
              </a:path>
            </a:pathLst>
          </a:custGeom>
        </p:spPr>
        <p:txBody>
          <a:bodyPr wrap="square" lIns="0" tIns="2484000" rIns="0">
            <a:noAutofit/>
          </a:bodyPr>
          <a:lstStyle>
            <a:lvl1pPr marL="0" indent="0" algn="ctr">
              <a:buFont typeface="Arial" panose="020B0604020202020204" pitchFamily="34" charset="0"/>
              <a:buNone/>
              <a:defRPr/>
            </a:lvl1pPr>
          </a:lstStyle>
          <a:p>
            <a:r>
              <a:rPr lang="sv-SE" dirty="0"/>
              <a:t>Klicka på ikonen för att lägga till en bild</a:t>
            </a:r>
          </a:p>
        </p:txBody>
      </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a:xfrm>
            <a:off x="695325" y="626165"/>
            <a:ext cx="5040313" cy="443198"/>
          </a:xfrm>
        </p:spPr>
        <p:txBody>
          <a:bodyPr/>
          <a:lstStyle/>
          <a:p>
            <a:r>
              <a:rPr lang="sv-SE"/>
              <a:t>Klicka här för att ändra mall för rubrikformat</a:t>
            </a:r>
            <a:endParaRPr lang="en-US"/>
          </a:p>
        </p:txBody>
      </p:sp>
      <p:sp>
        <p:nvSpPr>
          <p:cNvPr id="3" name="Content Placeholder 2">
            <a:extLst>
              <a:ext uri="{FF2B5EF4-FFF2-40B4-BE49-F238E27FC236}">
                <a16:creationId xmlns:a16="http://schemas.microsoft.com/office/drawing/2014/main" id="{41EC3F09-90D1-46E0-9DA9-71157F5BC505}"/>
              </a:ext>
            </a:extLst>
          </p:cNvPr>
          <p:cNvSpPr>
            <a:spLocks noGrp="1"/>
          </p:cNvSpPr>
          <p:nvPr>
            <p:ph idx="1"/>
          </p:nvPr>
        </p:nvSpPr>
        <p:spPr>
          <a:xfrm>
            <a:off x="695325" y="1825624"/>
            <a:ext cx="5040313" cy="4411663"/>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1992313" y="6496726"/>
            <a:ext cx="3743325" cy="201405"/>
          </a:xfrm>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3642880519"/>
      </p:ext>
    </p:extLst>
  </p:cSld>
  <p:clrMapOvr>
    <a:masterClrMapping/>
  </p:clrMapOvr>
  <p:transition spd="med">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Foto helsida med rubrik, vit logo">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E8EA5EDD-F35D-415B-A1F4-9ED99D6C033F}"/>
              </a:ext>
            </a:extLst>
          </p:cNvPr>
          <p:cNvSpPr/>
          <p:nvPr/>
        </p:nvSpPr>
        <p:spPr bwMode="gray">
          <a:xfrm>
            <a:off x="0" y="0"/>
            <a:ext cx="12192000" cy="1242391"/>
          </a:xfrm>
          <a:prstGeom prst="rect">
            <a:avLst/>
          </a:prstGeom>
          <a:solidFill>
            <a:schemeClr val="accent2"/>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a:solidFill>
                <a:schemeClr val="bg1"/>
              </a:solidFill>
            </a:endParaRPr>
          </a:p>
        </p:txBody>
      </p:sp>
      <p:sp>
        <p:nvSpPr>
          <p:cNvPr id="35" name="Rektangel 34">
            <a:extLst>
              <a:ext uri="{FF2B5EF4-FFF2-40B4-BE49-F238E27FC236}">
                <a16:creationId xmlns:a16="http://schemas.microsoft.com/office/drawing/2014/main" id="{325CFF37-5C69-470F-BE0C-BB93C0AE0365}"/>
              </a:ext>
            </a:extLst>
          </p:cNvPr>
          <p:cNvSpPr/>
          <p:nvPr/>
        </p:nvSpPr>
        <p:spPr bwMode="gray">
          <a:xfrm>
            <a:off x="10868025" y="6134100"/>
            <a:ext cx="1238250" cy="564031"/>
          </a:xfrm>
          <a:prstGeom prst="rect">
            <a:avLst/>
          </a:prstGeom>
          <a:solidFill>
            <a:schemeClr val="bg1"/>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a:solidFill>
                <a:schemeClr val="bg1"/>
              </a:solidFill>
            </a:endParaRPr>
          </a:p>
        </p:txBody>
      </p:sp>
      <p:sp>
        <p:nvSpPr>
          <p:cNvPr id="18" name="Platshållare för bild 17">
            <a:extLst>
              <a:ext uri="{FF2B5EF4-FFF2-40B4-BE49-F238E27FC236}">
                <a16:creationId xmlns:a16="http://schemas.microsoft.com/office/drawing/2014/main" id="{04A94A48-C45E-4AFE-B20D-AE37D41C515C}"/>
              </a:ext>
            </a:extLst>
          </p:cNvPr>
          <p:cNvSpPr>
            <a:spLocks noGrp="1"/>
          </p:cNvSpPr>
          <p:nvPr>
            <p:ph type="pic" sz="quarter" idx="13"/>
          </p:nvPr>
        </p:nvSpPr>
        <p:spPr bwMode="gray">
          <a:xfrm>
            <a:off x="0" y="1233489"/>
            <a:ext cx="12192000" cy="5624512"/>
          </a:xfrm>
          <a:custGeom>
            <a:avLst/>
            <a:gdLst>
              <a:gd name="connsiteX0" fmla="*/ 11143050 w 12192000"/>
              <a:gd name="connsiteY0" fmla="*/ 5163850 h 5624512"/>
              <a:gd name="connsiteX1" fmla="*/ 11182808 w 12192000"/>
              <a:gd name="connsiteY1" fmla="*/ 5180355 h 5624512"/>
              <a:gd name="connsiteX2" fmla="*/ 11199187 w 12192000"/>
              <a:gd name="connsiteY2" fmla="*/ 5220131 h 5624512"/>
              <a:gd name="connsiteX3" fmla="*/ 11182808 w 12192000"/>
              <a:gd name="connsiteY3" fmla="*/ 5259889 h 5624512"/>
              <a:gd name="connsiteX4" fmla="*/ 11143050 w 12192000"/>
              <a:gd name="connsiteY4" fmla="*/ 5276411 h 5624512"/>
              <a:gd name="connsiteX5" fmla="*/ 11103363 w 12192000"/>
              <a:gd name="connsiteY5" fmla="*/ 5259889 h 5624512"/>
              <a:gd name="connsiteX6" fmla="*/ 11086966 w 12192000"/>
              <a:gd name="connsiteY6" fmla="*/ 5220131 h 5624512"/>
              <a:gd name="connsiteX7" fmla="*/ 11103363 w 12192000"/>
              <a:gd name="connsiteY7" fmla="*/ 5180355 h 5624512"/>
              <a:gd name="connsiteX8" fmla="*/ 11143050 w 12192000"/>
              <a:gd name="connsiteY8" fmla="*/ 5163850 h 5624512"/>
              <a:gd name="connsiteX9" fmla="*/ 11836841 w 12192000"/>
              <a:gd name="connsiteY9" fmla="*/ 5113684 h 5624512"/>
              <a:gd name="connsiteX10" fmla="*/ 11836841 w 12192000"/>
              <a:gd name="connsiteY10" fmla="*/ 5326575 h 5624512"/>
              <a:gd name="connsiteX11" fmla="*/ 11895046 w 12192000"/>
              <a:gd name="connsiteY11" fmla="*/ 5326575 h 5624512"/>
              <a:gd name="connsiteX12" fmla="*/ 11895046 w 12192000"/>
              <a:gd name="connsiteY12" fmla="*/ 5113684 h 5624512"/>
              <a:gd name="connsiteX13" fmla="*/ 11519256 w 12192000"/>
              <a:gd name="connsiteY13" fmla="*/ 5110061 h 5624512"/>
              <a:gd name="connsiteX14" fmla="*/ 11463118 w 12192000"/>
              <a:gd name="connsiteY14" fmla="*/ 5125256 h 5624512"/>
              <a:gd name="connsiteX15" fmla="*/ 11463118 w 12192000"/>
              <a:gd name="connsiteY15" fmla="*/ 5113744 h 5624512"/>
              <a:gd name="connsiteX16" fmla="*/ 11409360 w 12192000"/>
              <a:gd name="connsiteY16" fmla="*/ 5113744 h 5624512"/>
              <a:gd name="connsiteX17" fmla="*/ 11409360 w 12192000"/>
              <a:gd name="connsiteY17" fmla="*/ 5326576 h 5624512"/>
              <a:gd name="connsiteX18" fmla="*/ 11463118 w 12192000"/>
              <a:gd name="connsiteY18" fmla="*/ 5326576 h 5624512"/>
              <a:gd name="connsiteX19" fmla="*/ 11463118 w 12192000"/>
              <a:gd name="connsiteY19" fmla="*/ 5220160 h 5624512"/>
              <a:gd name="connsiteX20" fmla="*/ 11479581 w 12192000"/>
              <a:gd name="connsiteY20" fmla="*/ 5180412 h 5624512"/>
              <a:gd name="connsiteX21" fmla="*/ 11519256 w 12192000"/>
              <a:gd name="connsiteY21" fmla="*/ 5163919 h 5624512"/>
              <a:gd name="connsiteX22" fmla="*/ 11558931 w 12192000"/>
              <a:gd name="connsiteY22" fmla="*/ 5180412 h 5624512"/>
              <a:gd name="connsiteX23" fmla="*/ 11575394 w 12192000"/>
              <a:gd name="connsiteY23" fmla="*/ 5220160 h 5624512"/>
              <a:gd name="connsiteX24" fmla="*/ 11575394 w 12192000"/>
              <a:gd name="connsiteY24" fmla="*/ 5326576 h 5624512"/>
              <a:gd name="connsiteX25" fmla="*/ 11629152 w 12192000"/>
              <a:gd name="connsiteY25" fmla="*/ 5326576 h 5624512"/>
              <a:gd name="connsiteX26" fmla="*/ 11629152 w 12192000"/>
              <a:gd name="connsiteY26" fmla="*/ 5220160 h 5624512"/>
              <a:gd name="connsiteX27" fmla="*/ 11645616 w 12192000"/>
              <a:gd name="connsiteY27" fmla="*/ 5180412 h 5624512"/>
              <a:gd name="connsiteX28" fmla="*/ 11685290 w 12192000"/>
              <a:gd name="connsiteY28" fmla="*/ 5163919 h 5624512"/>
              <a:gd name="connsiteX29" fmla="*/ 11724948 w 12192000"/>
              <a:gd name="connsiteY29" fmla="*/ 5180412 h 5624512"/>
              <a:gd name="connsiteX30" fmla="*/ 11741411 w 12192000"/>
              <a:gd name="connsiteY30" fmla="*/ 5220160 h 5624512"/>
              <a:gd name="connsiteX31" fmla="*/ 11741411 w 12192000"/>
              <a:gd name="connsiteY31" fmla="*/ 5326576 h 5624512"/>
              <a:gd name="connsiteX32" fmla="*/ 11795169 w 12192000"/>
              <a:gd name="connsiteY32" fmla="*/ 5326576 h 5624512"/>
              <a:gd name="connsiteX33" fmla="*/ 11795169 w 12192000"/>
              <a:gd name="connsiteY33" fmla="*/ 5220160 h 5624512"/>
              <a:gd name="connsiteX34" fmla="*/ 11763006 w 12192000"/>
              <a:gd name="connsiteY34" fmla="*/ 5142283 h 5624512"/>
              <a:gd name="connsiteX35" fmla="*/ 11685290 w 12192000"/>
              <a:gd name="connsiteY35" fmla="*/ 5110061 h 5624512"/>
              <a:gd name="connsiteX36" fmla="*/ 11607557 w 12192000"/>
              <a:gd name="connsiteY36" fmla="*/ 5142283 h 5624512"/>
              <a:gd name="connsiteX37" fmla="*/ 11602264 w 12192000"/>
              <a:gd name="connsiteY37" fmla="*/ 5147959 h 5624512"/>
              <a:gd name="connsiteX38" fmla="*/ 11596990 w 12192000"/>
              <a:gd name="connsiteY38" fmla="*/ 5142283 h 5624512"/>
              <a:gd name="connsiteX39" fmla="*/ 11519256 w 12192000"/>
              <a:gd name="connsiteY39" fmla="*/ 5110061 h 5624512"/>
              <a:gd name="connsiteX40" fmla="*/ 11143032 w 12192000"/>
              <a:gd name="connsiteY40" fmla="*/ 5110061 h 5624512"/>
              <a:gd name="connsiteX41" fmla="*/ 11065386 w 12192000"/>
              <a:gd name="connsiteY41" fmla="*/ 5142274 h 5624512"/>
              <a:gd name="connsiteX42" fmla="*/ 11033177 w 12192000"/>
              <a:gd name="connsiteY42" fmla="*/ 5217996 h 5624512"/>
              <a:gd name="connsiteX43" fmla="*/ 11033177 w 12192000"/>
              <a:gd name="connsiteY43" fmla="*/ 5222265 h 5624512"/>
              <a:gd name="connsiteX44" fmla="*/ 11065386 w 12192000"/>
              <a:gd name="connsiteY44" fmla="*/ 5297968 h 5624512"/>
              <a:gd name="connsiteX45" fmla="*/ 11142322 w 12192000"/>
              <a:gd name="connsiteY45" fmla="*/ 5330199 h 5624512"/>
              <a:gd name="connsiteX46" fmla="*/ 11144009 w 12192000"/>
              <a:gd name="connsiteY46" fmla="*/ 5330199 h 5624512"/>
              <a:gd name="connsiteX47" fmla="*/ 11199140 w 12192000"/>
              <a:gd name="connsiteY47" fmla="*/ 5315009 h 5624512"/>
              <a:gd name="connsiteX48" fmla="*/ 11199140 w 12192000"/>
              <a:gd name="connsiteY48" fmla="*/ 5326286 h 5624512"/>
              <a:gd name="connsiteX49" fmla="*/ 11252976 w 12192000"/>
              <a:gd name="connsiteY49" fmla="*/ 5326286 h 5624512"/>
              <a:gd name="connsiteX50" fmla="*/ 11252976 w 12192000"/>
              <a:gd name="connsiteY50" fmla="*/ 5113583 h 5624512"/>
              <a:gd name="connsiteX51" fmla="*/ 11199140 w 12192000"/>
              <a:gd name="connsiteY51" fmla="*/ 5113583 h 5624512"/>
              <a:gd name="connsiteX52" fmla="*/ 11199140 w 12192000"/>
              <a:gd name="connsiteY52" fmla="*/ 5125252 h 5624512"/>
              <a:gd name="connsiteX53" fmla="*/ 11143032 w 12192000"/>
              <a:gd name="connsiteY53" fmla="*/ 5110061 h 5624512"/>
              <a:gd name="connsiteX54" fmla="*/ 11301895 w 12192000"/>
              <a:gd name="connsiteY54" fmla="*/ 5028641 h 5624512"/>
              <a:gd name="connsiteX55" fmla="*/ 11301895 w 12192000"/>
              <a:gd name="connsiteY55" fmla="*/ 5326575 h 5624512"/>
              <a:gd name="connsiteX56" fmla="*/ 11360214 w 12192000"/>
              <a:gd name="connsiteY56" fmla="*/ 5326575 h 5624512"/>
              <a:gd name="connsiteX57" fmla="*/ 11360214 w 12192000"/>
              <a:gd name="connsiteY57" fmla="*/ 5028641 h 5624512"/>
              <a:gd name="connsiteX58" fmla="*/ 11865952 w 12192000"/>
              <a:gd name="connsiteY58" fmla="*/ 5020601 h 5624512"/>
              <a:gd name="connsiteX59" fmla="*/ 11830386 w 12192000"/>
              <a:gd name="connsiteY59" fmla="*/ 5056237 h 5624512"/>
              <a:gd name="connsiteX60" fmla="*/ 11865952 w 12192000"/>
              <a:gd name="connsiteY60" fmla="*/ 5092282 h 5624512"/>
              <a:gd name="connsiteX61" fmla="*/ 11901501 w 12192000"/>
              <a:gd name="connsiteY61" fmla="*/ 5056237 h 5624512"/>
              <a:gd name="connsiteX62" fmla="*/ 11865952 w 12192000"/>
              <a:gd name="connsiteY62" fmla="*/ 5020601 h 5624512"/>
              <a:gd name="connsiteX63" fmla="*/ 0 w 12192000"/>
              <a:gd name="connsiteY63" fmla="*/ 0 h 5624512"/>
              <a:gd name="connsiteX64" fmla="*/ 9120188 w 12192000"/>
              <a:gd name="connsiteY64" fmla="*/ 0 h 5624512"/>
              <a:gd name="connsiteX65" fmla="*/ 9467680 w 12192000"/>
              <a:gd name="connsiteY65" fmla="*/ 0 h 5624512"/>
              <a:gd name="connsiteX66" fmla="*/ 12192000 w 12192000"/>
              <a:gd name="connsiteY66" fmla="*/ 0 h 5624512"/>
              <a:gd name="connsiteX67" fmla="*/ 12192000 w 12192000"/>
              <a:gd name="connsiteY67" fmla="*/ 5624512 h 5624512"/>
              <a:gd name="connsiteX68" fmla="*/ 9467680 w 12192000"/>
              <a:gd name="connsiteY68" fmla="*/ 5624512 h 5624512"/>
              <a:gd name="connsiteX69" fmla="*/ 9120188 w 12192000"/>
              <a:gd name="connsiteY69" fmla="*/ 5624512 h 5624512"/>
              <a:gd name="connsiteX70" fmla="*/ 0 w 12192000"/>
              <a:gd name="connsiteY70" fmla="*/ 5624512 h 562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192000" h="5624512">
                <a:moveTo>
                  <a:pt x="11143050" y="5163850"/>
                </a:moveTo>
                <a:cubicBezTo>
                  <a:pt x="11158594" y="5163850"/>
                  <a:pt x="11172611" y="5170135"/>
                  <a:pt x="11182808" y="5180355"/>
                </a:cubicBezTo>
                <a:cubicBezTo>
                  <a:pt x="11192916" y="5190486"/>
                  <a:pt x="11199187" y="5204534"/>
                  <a:pt x="11199187" y="5220131"/>
                </a:cubicBezTo>
                <a:cubicBezTo>
                  <a:pt x="11199187" y="5235639"/>
                  <a:pt x="11192916" y="5249686"/>
                  <a:pt x="11182808" y="5259889"/>
                </a:cubicBezTo>
                <a:cubicBezTo>
                  <a:pt x="11172611" y="5270108"/>
                  <a:pt x="11158594" y="5276411"/>
                  <a:pt x="11143050" y="5276411"/>
                </a:cubicBezTo>
                <a:cubicBezTo>
                  <a:pt x="11127577" y="5276411"/>
                  <a:pt x="11113560" y="5270108"/>
                  <a:pt x="11103363" y="5259889"/>
                </a:cubicBezTo>
                <a:cubicBezTo>
                  <a:pt x="11093255" y="5249686"/>
                  <a:pt x="11086966" y="5235639"/>
                  <a:pt x="11086966" y="5220131"/>
                </a:cubicBezTo>
                <a:cubicBezTo>
                  <a:pt x="11086966" y="5204534"/>
                  <a:pt x="11093255" y="5190486"/>
                  <a:pt x="11103363" y="5180355"/>
                </a:cubicBezTo>
                <a:cubicBezTo>
                  <a:pt x="11113560" y="5170135"/>
                  <a:pt x="11127577" y="5163850"/>
                  <a:pt x="11143050" y="5163850"/>
                </a:cubicBezTo>
                <a:close/>
                <a:moveTo>
                  <a:pt x="11836841" y="5113684"/>
                </a:moveTo>
                <a:lnTo>
                  <a:pt x="11836841" y="5326575"/>
                </a:lnTo>
                <a:lnTo>
                  <a:pt x="11895046" y="5326575"/>
                </a:lnTo>
                <a:lnTo>
                  <a:pt x="11895046" y="5113684"/>
                </a:lnTo>
                <a:close/>
                <a:moveTo>
                  <a:pt x="11519256" y="5110061"/>
                </a:moveTo>
                <a:cubicBezTo>
                  <a:pt x="11498495" y="5110061"/>
                  <a:pt x="11479741" y="5115114"/>
                  <a:pt x="11463118" y="5125256"/>
                </a:cubicBezTo>
                <a:lnTo>
                  <a:pt x="11463118" y="5113744"/>
                </a:lnTo>
                <a:lnTo>
                  <a:pt x="11409360" y="5113744"/>
                </a:lnTo>
                <a:lnTo>
                  <a:pt x="11409360" y="5326576"/>
                </a:lnTo>
                <a:lnTo>
                  <a:pt x="11463118" y="5326576"/>
                </a:lnTo>
                <a:lnTo>
                  <a:pt x="11463118" y="5220160"/>
                </a:lnTo>
                <a:cubicBezTo>
                  <a:pt x="11463118" y="5204574"/>
                  <a:pt x="11469405" y="5190536"/>
                  <a:pt x="11479581" y="5180412"/>
                </a:cubicBezTo>
                <a:cubicBezTo>
                  <a:pt x="11489687" y="5170199"/>
                  <a:pt x="11503788" y="5163919"/>
                  <a:pt x="11519256" y="5163919"/>
                </a:cubicBezTo>
                <a:cubicBezTo>
                  <a:pt x="11534725" y="5163919"/>
                  <a:pt x="11548808" y="5170199"/>
                  <a:pt x="11558931" y="5180412"/>
                </a:cubicBezTo>
                <a:cubicBezTo>
                  <a:pt x="11569107" y="5190536"/>
                  <a:pt x="11575394" y="5204574"/>
                  <a:pt x="11575394" y="5220160"/>
                </a:cubicBezTo>
                <a:lnTo>
                  <a:pt x="11575394" y="5326576"/>
                </a:lnTo>
                <a:lnTo>
                  <a:pt x="11629152" y="5326576"/>
                </a:lnTo>
                <a:lnTo>
                  <a:pt x="11629152" y="5220160"/>
                </a:lnTo>
                <a:cubicBezTo>
                  <a:pt x="11629152" y="5204574"/>
                  <a:pt x="11635422" y="5190536"/>
                  <a:pt x="11645616" y="5180412"/>
                </a:cubicBezTo>
                <a:cubicBezTo>
                  <a:pt x="11655721" y="5170199"/>
                  <a:pt x="11669804" y="5163919"/>
                  <a:pt x="11685290" y="5163919"/>
                </a:cubicBezTo>
                <a:cubicBezTo>
                  <a:pt x="11700759" y="5163919"/>
                  <a:pt x="11714771" y="5170199"/>
                  <a:pt x="11724948" y="5180412"/>
                </a:cubicBezTo>
                <a:cubicBezTo>
                  <a:pt x="11735142" y="5190536"/>
                  <a:pt x="11741411" y="5204574"/>
                  <a:pt x="11741411" y="5220160"/>
                </a:cubicBezTo>
                <a:lnTo>
                  <a:pt x="11741411" y="5326576"/>
                </a:lnTo>
                <a:lnTo>
                  <a:pt x="11795169" y="5326576"/>
                </a:lnTo>
                <a:lnTo>
                  <a:pt x="11795169" y="5220160"/>
                </a:lnTo>
                <a:cubicBezTo>
                  <a:pt x="11795169" y="5189700"/>
                  <a:pt x="11784460" y="5163759"/>
                  <a:pt x="11763006" y="5142283"/>
                </a:cubicBezTo>
                <a:cubicBezTo>
                  <a:pt x="11741571" y="5120808"/>
                  <a:pt x="11715606" y="5110061"/>
                  <a:pt x="11685290" y="5110061"/>
                </a:cubicBezTo>
                <a:cubicBezTo>
                  <a:pt x="11654957" y="5110061"/>
                  <a:pt x="11628993" y="5120808"/>
                  <a:pt x="11607557" y="5142283"/>
                </a:cubicBezTo>
                <a:cubicBezTo>
                  <a:pt x="11605710" y="5144116"/>
                  <a:pt x="11603952" y="5146037"/>
                  <a:pt x="11602264" y="5147959"/>
                </a:cubicBezTo>
                <a:cubicBezTo>
                  <a:pt x="11600577" y="5146037"/>
                  <a:pt x="11598819" y="5144116"/>
                  <a:pt x="11596990" y="5142283"/>
                </a:cubicBezTo>
                <a:cubicBezTo>
                  <a:pt x="11575536" y="5120808"/>
                  <a:pt x="11549572" y="5110061"/>
                  <a:pt x="11519256" y="5110061"/>
                </a:cubicBezTo>
                <a:close/>
                <a:moveTo>
                  <a:pt x="11143032" y="5110061"/>
                </a:moveTo>
                <a:cubicBezTo>
                  <a:pt x="11112705" y="5110061"/>
                  <a:pt x="11086835" y="5120805"/>
                  <a:pt x="11065386" y="5142274"/>
                </a:cubicBezTo>
                <a:cubicBezTo>
                  <a:pt x="11044381" y="5163246"/>
                  <a:pt x="11033674" y="5188469"/>
                  <a:pt x="11033177" y="5217996"/>
                </a:cubicBezTo>
                <a:lnTo>
                  <a:pt x="11033177" y="5222265"/>
                </a:lnTo>
                <a:cubicBezTo>
                  <a:pt x="11033674" y="5251721"/>
                  <a:pt x="11044381" y="5276926"/>
                  <a:pt x="11065386" y="5297968"/>
                </a:cubicBezTo>
                <a:cubicBezTo>
                  <a:pt x="11086657" y="5319296"/>
                  <a:pt x="11112297" y="5330021"/>
                  <a:pt x="11142322" y="5330199"/>
                </a:cubicBezTo>
                <a:lnTo>
                  <a:pt x="11144009" y="5330199"/>
                </a:lnTo>
                <a:cubicBezTo>
                  <a:pt x="11164446" y="5330039"/>
                  <a:pt x="11182876" y="5324970"/>
                  <a:pt x="11199140" y="5315009"/>
                </a:cubicBezTo>
                <a:lnTo>
                  <a:pt x="11199140" y="5326286"/>
                </a:lnTo>
                <a:lnTo>
                  <a:pt x="11252976" y="5326286"/>
                </a:lnTo>
                <a:lnTo>
                  <a:pt x="11252976" y="5113583"/>
                </a:lnTo>
                <a:lnTo>
                  <a:pt x="11199140" y="5113583"/>
                </a:lnTo>
                <a:lnTo>
                  <a:pt x="11199140" y="5125252"/>
                </a:lnTo>
                <a:cubicBezTo>
                  <a:pt x="11182610" y="5115113"/>
                  <a:pt x="11163860" y="5110061"/>
                  <a:pt x="11143032" y="5110061"/>
                </a:cubicBezTo>
                <a:close/>
                <a:moveTo>
                  <a:pt x="11301895" y="5028641"/>
                </a:moveTo>
                <a:lnTo>
                  <a:pt x="11301895" y="5326575"/>
                </a:lnTo>
                <a:lnTo>
                  <a:pt x="11360214" y="5326575"/>
                </a:lnTo>
                <a:lnTo>
                  <a:pt x="11360214" y="5028641"/>
                </a:lnTo>
                <a:close/>
                <a:moveTo>
                  <a:pt x="11865952" y="5020601"/>
                </a:moveTo>
                <a:cubicBezTo>
                  <a:pt x="11846483" y="5020601"/>
                  <a:pt x="11830386" y="5036730"/>
                  <a:pt x="11830386" y="5056237"/>
                </a:cubicBezTo>
                <a:cubicBezTo>
                  <a:pt x="11830386" y="5076171"/>
                  <a:pt x="11846483" y="5092282"/>
                  <a:pt x="11865952" y="5092282"/>
                </a:cubicBezTo>
                <a:cubicBezTo>
                  <a:pt x="11885422" y="5092282"/>
                  <a:pt x="11901501" y="5076171"/>
                  <a:pt x="11901501" y="5056237"/>
                </a:cubicBezTo>
                <a:cubicBezTo>
                  <a:pt x="11901501" y="5036730"/>
                  <a:pt x="11885422" y="5020601"/>
                  <a:pt x="11865952" y="5020601"/>
                </a:cubicBezTo>
                <a:close/>
                <a:moveTo>
                  <a:pt x="0" y="0"/>
                </a:moveTo>
                <a:lnTo>
                  <a:pt x="9120188" y="0"/>
                </a:lnTo>
                <a:lnTo>
                  <a:pt x="9467680" y="0"/>
                </a:lnTo>
                <a:lnTo>
                  <a:pt x="12192000" y="0"/>
                </a:lnTo>
                <a:lnTo>
                  <a:pt x="12192000" y="5624512"/>
                </a:lnTo>
                <a:lnTo>
                  <a:pt x="9467680" y="5624512"/>
                </a:lnTo>
                <a:lnTo>
                  <a:pt x="9120188" y="5624512"/>
                </a:lnTo>
                <a:lnTo>
                  <a:pt x="0" y="5624512"/>
                </a:lnTo>
                <a:close/>
              </a:path>
            </a:pathLst>
          </a:custGeom>
        </p:spPr>
        <p:txBody>
          <a:bodyPr wrap="square" lIns="0" tIns="2088000" rIns="0">
            <a:noAutofit/>
          </a:bodyPr>
          <a:lstStyle>
            <a:lvl1pPr marL="0" indent="0" algn="ctr">
              <a:buFont typeface="Arial" panose="020B0604020202020204" pitchFamily="34" charset="0"/>
              <a:buNone/>
              <a:defRPr/>
            </a:lvl1pPr>
          </a:lstStyle>
          <a:p>
            <a:r>
              <a:rPr lang="sv-SE" dirty="0"/>
              <a:t>Klicka på ikonen för att lägga till en bild</a:t>
            </a:r>
          </a:p>
        </p:txBody>
      </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a:xfrm>
            <a:off x="695325" y="626165"/>
            <a:ext cx="10801350" cy="443198"/>
          </a:xfrm>
        </p:spPr>
        <p:txBody>
          <a:bodyPr/>
          <a:lstStyle>
            <a:lvl1pPr>
              <a:defRPr>
                <a:solidFill>
                  <a:schemeClr val="bg1"/>
                </a:solidFill>
              </a:defRPr>
            </a:lvl1pPr>
          </a:lstStyle>
          <a:p>
            <a:r>
              <a:rPr lang="sv-SE"/>
              <a:t>Klicka här för att ändra mall för rubrikformat</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1992313" y="6496726"/>
            <a:ext cx="8820149" cy="201405"/>
          </a:xfrm>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2251727695"/>
      </p:ext>
    </p:extLst>
  </p:cSld>
  <p:clrMapOvr>
    <a:masterClrMapping/>
  </p:clrMapOvr>
  <p:transition spd="med">
    <p:fade/>
  </p:transition>
  <p:hf hdr="0" ftr="0" dt="0"/>
  <p:extLst>
    <p:ext uri="{DCECCB84-F9BA-43D5-87BE-67443E8EF086}">
      <p15:sldGuideLst xmlns:p15="http://schemas.microsoft.com/office/powerpoint/2012/main">
        <p15:guide id="3" orient="horz" pos="77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to helsida med rubrik, svart logo">
    <p:spTree>
      <p:nvGrpSpPr>
        <p:cNvPr id="1" name=""/>
        <p:cNvGrpSpPr/>
        <p:nvPr/>
      </p:nvGrpSpPr>
      <p:grpSpPr>
        <a:xfrm>
          <a:off x="0" y="0"/>
          <a:ext cx="0" cy="0"/>
          <a:chOff x="0" y="0"/>
          <a:chExt cx="0" cy="0"/>
        </a:xfrm>
      </p:grpSpPr>
      <p:sp>
        <p:nvSpPr>
          <p:cNvPr id="35" name="Rektangel 34">
            <a:extLst>
              <a:ext uri="{FF2B5EF4-FFF2-40B4-BE49-F238E27FC236}">
                <a16:creationId xmlns:a16="http://schemas.microsoft.com/office/drawing/2014/main" id="{325CFF37-5C69-470F-BE0C-BB93C0AE0365}"/>
              </a:ext>
            </a:extLst>
          </p:cNvPr>
          <p:cNvSpPr/>
          <p:nvPr/>
        </p:nvSpPr>
        <p:spPr bwMode="gray">
          <a:xfrm>
            <a:off x="10868025" y="6134100"/>
            <a:ext cx="1238250" cy="564031"/>
          </a:xfrm>
          <a:prstGeom prst="rect">
            <a:avLst/>
          </a:prstGeom>
          <a:solidFill>
            <a:srgbClr val="000000"/>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a:solidFill>
                <a:schemeClr val="bg1"/>
              </a:solidFill>
            </a:endParaRPr>
          </a:p>
        </p:txBody>
      </p:sp>
      <p:sp>
        <p:nvSpPr>
          <p:cNvPr id="20" name="Platshållare för bild 19">
            <a:extLst>
              <a:ext uri="{FF2B5EF4-FFF2-40B4-BE49-F238E27FC236}">
                <a16:creationId xmlns:a16="http://schemas.microsoft.com/office/drawing/2014/main" id="{AF1818F5-329C-446B-93EC-029751A0BA3A}"/>
              </a:ext>
            </a:extLst>
          </p:cNvPr>
          <p:cNvSpPr>
            <a:spLocks noGrp="1"/>
          </p:cNvSpPr>
          <p:nvPr>
            <p:ph type="pic" sz="quarter" idx="13"/>
          </p:nvPr>
        </p:nvSpPr>
        <p:spPr bwMode="gray">
          <a:xfrm>
            <a:off x="0" y="1233489"/>
            <a:ext cx="12192000" cy="5624512"/>
          </a:xfrm>
          <a:custGeom>
            <a:avLst/>
            <a:gdLst>
              <a:gd name="connsiteX0" fmla="*/ 11143050 w 12192000"/>
              <a:gd name="connsiteY0" fmla="*/ 5163850 h 5624512"/>
              <a:gd name="connsiteX1" fmla="*/ 11182808 w 12192000"/>
              <a:gd name="connsiteY1" fmla="*/ 5180355 h 5624512"/>
              <a:gd name="connsiteX2" fmla="*/ 11199187 w 12192000"/>
              <a:gd name="connsiteY2" fmla="*/ 5220131 h 5624512"/>
              <a:gd name="connsiteX3" fmla="*/ 11182808 w 12192000"/>
              <a:gd name="connsiteY3" fmla="*/ 5259889 h 5624512"/>
              <a:gd name="connsiteX4" fmla="*/ 11143050 w 12192000"/>
              <a:gd name="connsiteY4" fmla="*/ 5276411 h 5624512"/>
              <a:gd name="connsiteX5" fmla="*/ 11103363 w 12192000"/>
              <a:gd name="connsiteY5" fmla="*/ 5259889 h 5624512"/>
              <a:gd name="connsiteX6" fmla="*/ 11086966 w 12192000"/>
              <a:gd name="connsiteY6" fmla="*/ 5220131 h 5624512"/>
              <a:gd name="connsiteX7" fmla="*/ 11103363 w 12192000"/>
              <a:gd name="connsiteY7" fmla="*/ 5180355 h 5624512"/>
              <a:gd name="connsiteX8" fmla="*/ 11143050 w 12192000"/>
              <a:gd name="connsiteY8" fmla="*/ 5163850 h 5624512"/>
              <a:gd name="connsiteX9" fmla="*/ 11836841 w 12192000"/>
              <a:gd name="connsiteY9" fmla="*/ 5113684 h 5624512"/>
              <a:gd name="connsiteX10" fmla="*/ 11836841 w 12192000"/>
              <a:gd name="connsiteY10" fmla="*/ 5326575 h 5624512"/>
              <a:gd name="connsiteX11" fmla="*/ 11895046 w 12192000"/>
              <a:gd name="connsiteY11" fmla="*/ 5326575 h 5624512"/>
              <a:gd name="connsiteX12" fmla="*/ 11895046 w 12192000"/>
              <a:gd name="connsiteY12" fmla="*/ 5113684 h 5624512"/>
              <a:gd name="connsiteX13" fmla="*/ 11519256 w 12192000"/>
              <a:gd name="connsiteY13" fmla="*/ 5110061 h 5624512"/>
              <a:gd name="connsiteX14" fmla="*/ 11463118 w 12192000"/>
              <a:gd name="connsiteY14" fmla="*/ 5125256 h 5624512"/>
              <a:gd name="connsiteX15" fmla="*/ 11463118 w 12192000"/>
              <a:gd name="connsiteY15" fmla="*/ 5113744 h 5624512"/>
              <a:gd name="connsiteX16" fmla="*/ 11409360 w 12192000"/>
              <a:gd name="connsiteY16" fmla="*/ 5113744 h 5624512"/>
              <a:gd name="connsiteX17" fmla="*/ 11409360 w 12192000"/>
              <a:gd name="connsiteY17" fmla="*/ 5326576 h 5624512"/>
              <a:gd name="connsiteX18" fmla="*/ 11463118 w 12192000"/>
              <a:gd name="connsiteY18" fmla="*/ 5326576 h 5624512"/>
              <a:gd name="connsiteX19" fmla="*/ 11463118 w 12192000"/>
              <a:gd name="connsiteY19" fmla="*/ 5220160 h 5624512"/>
              <a:gd name="connsiteX20" fmla="*/ 11479581 w 12192000"/>
              <a:gd name="connsiteY20" fmla="*/ 5180412 h 5624512"/>
              <a:gd name="connsiteX21" fmla="*/ 11519256 w 12192000"/>
              <a:gd name="connsiteY21" fmla="*/ 5163919 h 5624512"/>
              <a:gd name="connsiteX22" fmla="*/ 11558931 w 12192000"/>
              <a:gd name="connsiteY22" fmla="*/ 5180412 h 5624512"/>
              <a:gd name="connsiteX23" fmla="*/ 11575394 w 12192000"/>
              <a:gd name="connsiteY23" fmla="*/ 5220160 h 5624512"/>
              <a:gd name="connsiteX24" fmla="*/ 11575394 w 12192000"/>
              <a:gd name="connsiteY24" fmla="*/ 5326576 h 5624512"/>
              <a:gd name="connsiteX25" fmla="*/ 11629152 w 12192000"/>
              <a:gd name="connsiteY25" fmla="*/ 5326576 h 5624512"/>
              <a:gd name="connsiteX26" fmla="*/ 11629152 w 12192000"/>
              <a:gd name="connsiteY26" fmla="*/ 5220160 h 5624512"/>
              <a:gd name="connsiteX27" fmla="*/ 11645616 w 12192000"/>
              <a:gd name="connsiteY27" fmla="*/ 5180412 h 5624512"/>
              <a:gd name="connsiteX28" fmla="*/ 11685290 w 12192000"/>
              <a:gd name="connsiteY28" fmla="*/ 5163919 h 5624512"/>
              <a:gd name="connsiteX29" fmla="*/ 11724948 w 12192000"/>
              <a:gd name="connsiteY29" fmla="*/ 5180412 h 5624512"/>
              <a:gd name="connsiteX30" fmla="*/ 11741411 w 12192000"/>
              <a:gd name="connsiteY30" fmla="*/ 5220160 h 5624512"/>
              <a:gd name="connsiteX31" fmla="*/ 11741411 w 12192000"/>
              <a:gd name="connsiteY31" fmla="*/ 5326576 h 5624512"/>
              <a:gd name="connsiteX32" fmla="*/ 11795169 w 12192000"/>
              <a:gd name="connsiteY32" fmla="*/ 5326576 h 5624512"/>
              <a:gd name="connsiteX33" fmla="*/ 11795169 w 12192000"/>
              <a:gd name="connsiteY33" fmla="*/ 5220160 h 5624512"/>
              <a:gd name="connsiteX34" fmla="*/ 11763006 w 12192000"/>
              <a:gd name="connsiteY34" fmla="*/ 5142283 h 5624512"/>
              <a:gd name="connsiteX35" fmla="*/ 11685290 w 12192000"/>
              <a:gd name="connsiteY35" fmla="*/ 5110061 h 5624512"/>
              <a:gd name="connsiteX36" fmla="*/ 11607557 w 12192000"/>
              <a:gd name="connsiteY36" fmla="*/ 5142283 h 5624512"/>
              <a:gd name="connsiteX37" fmla="*/ 11602264 w 12192000"/>
              <a:gd name="connsiteY37" fmla="*/ 5147959 h 5624512"/>
              <a:gd name="connsiteX38" fmla="*/ 11596990 w 12192000"/>
              <a:gd name="connsiteY38" fmla="*/ 5142283 h 5624512"/>
              <a:gd name="connsiteX39" fmla="*/ 11519256 w 12192000"/>
              <a:gd name="connsiteY39" fmla="*/ 5110061 h 5624512"/>
              <a:gd name="connsiteX40" fmla="*/ 11143032 w 12192000"/>
              <a:gd name="connsiteY40" fmla="*/ 5110061 h 5624512"/>
              <a:gd name="connsiteX41" fmla="*/ 11065386 w 12192000"/>
              <a:gd name="connsiteY41" fmla="*/ 5142274 h 5624512"/>
              <a:gd name="connsiteX42" fmla="*/ 11033177 w 12192000"/>
              <a:gd name="connsiteY42" fmla="*/ 5217996 h 5624512"/>
              <a:gd name="connsiteX43" fmla="*/ 11033177 w 12192000"/>
              <a:gd name="connsiteY43" fmla="*/ 5222265 h 5624512"/>
              <a:gd name="connsiteX44" fmla="*/ 11065386 w 12192000"/>
              <a:gd name="connsiteY44" fmla="*/ 5297968 h 5624512"/>
              <a:gd name="connsiteX45" fmla="*/ 11142322 w 12192000"/>
              <a:gd name="connsiteY45" fmla="*/ 5330199 h 5624512"/>
              <a:gd name="connsiteX46" fmla="*/ 11144009 w 12192000"/>
              <a:gd name="connsiteY46" fmla="*/ 5330199 h 5624512"/>
              <a:gd name="connsiteX47" fmla="*/ 11199140 w 12192000"/>
              <a:gd name="connsiteY47" fmla="*/ 5315009 h 5624512"/>
              <a:gd name="connsiteX48" fmla="*/ 11199140 w 12192000"/>
              <a:gd name="connsiteY48" fmla="*/ 5326286 h 5624512"/>
              <a:gd name="connsiteX49" fmla="*/ 11252976 w 12192000"/>
              <a:gd name="connsiteY49" fmla="*/ 5326286 h 5624512"/>
              <a:gd name="connsiteX50" fmla="*/ 11252976 w 12192000"/>
              <a:gd name="connsiteY50" fmla="*/ 5113583 h 5624512"/>
              <a:gd name="connsiteX51" fmla="*/ 11199140 w 12192000"/>
              <a:gd name="connsiteY51" fmla="*/ 5113583 h 5624512"/>
              <a:gd name="connsiteX52" fmla="*/ 11199140 w 12192000"/>
              <a:gd name="connsiteY52" fmla="*/ 5125252 h 5624512"/>
              <a:gd name="connsiteX53" fmla="*/ 11143032 w 12192000"/>
              <a:gd name="connsiteY53" fmla="*/ 5110061 h 5624512"/>
              <a:gd name="connsiteX54" fmla="*/ 11301895 w 12192000"/>
              <a:gd name="connsiteY54" fmla="*/ 5028641 h 5624512"/>
              <a:gd name="connsiteX55" fmla="*/ 11301895 w 12192000"/>
              <a:gd name="connsiteY55" fmla="*/ 5326575 h 5624512"/>
              <a:gd name="connsiteX56" fmla="*/ 11360214 w 12192000"/>
              <a:gd name="connsiteY56" fmla="*/ 5326575 h 5624512"/>
              <a:gd name="connsiteX57" fmla="*/ 11360214 w 12192000"/>
              <a:gd name="connsiteY57" fmla="*/ 5028641 h 5624512"/>
              <a:gd name="connsiteX58" fmla="*/ 11865952 w 12192000"/>
              <a:gd name="connsiteY58" fmla="*/ 5020601 h 5624512"/>
              <a:gd name="connsiteX59" fmla="*/ 11830386 w 12192000"/>
              <a:gd name="connsiteY59" fmla="*/ 5056237 h 5624512"/>
              <a:gd name="connsiteX60" fmla="*/ 11865952 w 12192000"/>
              <a:gd name="connsiteY60" fmla="*/ 5092282 h 5624512"/>
              <a:gd name="connsiteX61" fmla="*/ 11901501 w 12192000"/>
              <a:gd name="connsiteY61" fmla="*/ 5056237 h 5624512"/>
              <a:gd name="connsiteX62" fmla="*/ 11865952 w 12192000"/>
              <a:gd name="connsiteY62" fmla="*/ 5020601 h 5624512"/>
              <a:gd name="connsiteX63" fmla="*/ 0 w 12192000"/>
              <a:gd name="connsiteY63" fmla="*/ 0 h 5624512"/>
              <a:gd name="connsiteX64" fmla="*/ 9120188 w 12192000"/>
              <a:gd name="connsiteY64" fmla="*/ 0 h 5624512"/>
              <a:gd name="connsiteX65" fmla="*/ 9467680 w 12192000"/>
              <a:gd name="connsiteY65" fmla="*/ 0 h 5624512"/>
              <a:gd name="connsiteX66" fmla="*/ 12192000 w 12192000"/>
              <a:gd name="connsiteY66" fmla="*/ 0 h 5624512"/>
              <a:gd name="connsiteX67" fmla="*/ 12192000 w 12192000"/>
              <a:gd name="connsiteY67" fmla="*/ 5624512 h 5624512"/>
              <a:gd name="connsiteX68" fmla="*/ 9467680 w 12192000"/>
              <a:gd name="connsiteY68" fmla="*/ 5624512 h 5624512"/>
              <a:gd name="connsiteX69" fmla="*/ 9120188 w 12192000"/>
              <a:gd name="connsiteY69" fmla="*/ 5624512 h 5624512"/>
              <a:gd name="connsiteX70" fmla="*/ 0 w 12192000"/>
              <a:gd name="connsiteY70" fmla="*/ 5624512 h 562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192000" h="5624512">
                <a:moveTo>
                  <a:pt x="11143050" y="5163850"/>
                </a:moveTo>
                <a:cubicBezTo>
                  <a:pt x="11158594" y="5163850"/>
                  <a:pt x="11172611" y="5170135"/>
                  <a:pt x="11182808" y="5180355"/>
                </a:cubicBezTo>
                <a:cubicBezTo>
                  <a:pt x="11192916" y="5190486"/>
                  <a:pt x="11199187" y="5204534"/>
                  <a:pt x="11199187" y="5220131"/>
                </a:cubicBezTo>
                <a:cubicBezTo>
                  <a:pt x="11199187" y="5235639"/>
                  <a:pt x="11192916" y="5249686"/>
                  <a:pt x="11182808" y="5259889"/>
                </a:cubicBezTo>
                <a:cubicBezTo>
                  <a:pt x="11172611" y="5270108"/>
                  <a:pt x="11158594" y="5276411"/>
                  <a:pt x="11143050" y="5276411"/>
                </a:cubicBezTo>
                <a:cubicBezTo>
                  <a:pt x="11127577" y="5276411"/>
                  <a:pt x="11113560" y="5270108"/>
                  <a:pt x="11103363" y="5259889"/>
                </a:cubicBezTo>
                <a:cubicBezTo>
                  <a:pt x="11093255" y="5249686"/>
                  <a:pt x="11086966" y="5235639"/>
                  <a:pt x="11086966" y="5220131"/>
                </a:cubicBezTo>
                <a:cubicBezTo>
                  <a:pt x="11086966" y="5204534"/>
                  <a:pt x="11093255" y="5190486"/>
                  <a:pt x="11103363" y="5180355"/>
                </a:cubicBezTo>
                <a:cubicBezTo>
                  <a:pt x="11113560" y="5170135"/>
                  <a:pt x="11127577" y="5163850"/>
                  <a:pt x="11143050" y="5163850"/>
                </a:cubicBezTo>
                <a:close/>
                <a:moveTo>
                  <a:pt x="11836841" y="5113684"/>
                </a:moveTo>
                <a:lnTo>
                  <a:pt x="11836841" y="5326575"/>
                </a:lnTo>
                <a:lnTo>
                  <a:pt x="11895046" y="5326575"/>
                </a:lnTo>
                <a:lnTo>
                  <a:pt x="11895046" y="5113684"/>
                </a:lnTo>
                <a:close/>
                <a:moveTo>
                  <a:pt x="11519256" y="5110061"/>
                </a:moveTo>
                <a:cubicBezTo>
                  <a:pt x="11498495" y="5110061"/>
                  <a:pt x="11479741" y="5115114"/>
                  <a:pt x="11463118" y="5125256"/>
                </a:cubicBezTo>
                <a:lnTo>
                  <a:pt x="11463118" y="5113744"/>
                </a:lnTo>
                <a:lnTo>
                  <a:pt x="11409360" y="5113744"/>
                </a:lnTo>
                <a:lnTo>
                  <a:pt x="11409360" y="5326576"/>
                </a:lnTo>
                <a:lnTo>
                  <a:pt x="11463118" y="5326576"/>
                </a:lnTo>
                <a:lnTo>
                  <a:pt x="11463118" y="5220160"/>
                </a:lnTo>
                <a:cubicBezTo>
                  <a:pt x="11463118" y="5204574"/>
                  <a:pt x="11469405" y="5190536"/>
                  <a:pt x="11479581" y="5180412"/>
                </a:cubicBezTo>
                <a:cubicBezTo>
                  <a:pt x="11489687" y="5170199"/>
                  <a:pt x="11503788" y="5163919"/>
                  <a:pt x="11519256" y="5163919"/>
                </a:cubicBezTo>
                <a:cubicBezTo>
                  <a:pt x="11534725" y="5163919"/>
                  <a:pt x="11548808" y="5170199"/>
                  <a:pt x="11558931" y="5180412"/>
                </a:cubicBezTo>
                <a:cubicBezTo>
                  <a:pt x="11569107" y="5190536"/>
                  <a:pt x="11575394" y="5204574"/>
                  <a:pt x="11575394" y="5220160"/>
                </a:cubicBezTo>
                <a:lnTo>
                  <a:pt x="11575394" y="5326576"/>
                </a:lnTo>
                <a:lnTo>
                  <a:pt x="11629152" y="5326576"/>
                </a:lnTo>
                <a:lnTo>
                  <a:pt x="11629152" y="5220160"/>
                </a:lnTo>
                <a:cubicBezTo>
                  <a:pt x="11629152" y="5204574"/>
                  <a:pt x="11635422" y="5190536"/>
                  <a:pt x="11645616" y="5180412"/>
                </a:cubicBezTo>
                <a:cubicBezTo>
                  <a:pt x="11655721" y="5170199"/>
                  <a:pt x="11669804" y="5163919"/>
                  <a:pt x="11685290" y="5163919"/>
                </a:cubicBezTo>
                <a:cubicBezTo>
                  <a:pt x="11700759" y="5163919"/>
                  <a:pt x="11714771" y="5170199"/>
                  <a:pt x="11724948" y="5180412"/>
                </a:cubicBezTo>
                <a:cubicBezTo>
                  <a:pt x="11735142" y="5190536"/>
                  <a:pt x="11741411" y="5204574"/>
                  <a:pt x="11741411" y="5220160"/>
                </a:cubicBezTo>
                <a:lnTo>
                  <a:pt x="11741411" y="5326576"/>
                </a:lnTo>
                <a:lnTo>
                  <a:pt x="11795169" y="5326576"/>
                </a:lnTo>
                <a:lnTo>
                  <a:pt x="11795169" y="5220160"/>
                </a:lnTo>
                <a:cubicBezTo>
                  <a:pt x="11795169" y="5189700"/>
                  <a:pt x="11784460" y="5163759"/>
                  <a:pt x="11763006" y="5142283"/>
                </a:cubicBezTo>
                <a:cubicBezTo>
                  <a:pt x="11741571" y="5120808"/>
                  <a:pt x="11715606" y="5110061"/>
                  <a:pt x="11685290" y="5110061"/>
                </a:cubicBezTo>
                <a:cubicBezTo>
                  <a:pt x="11654957" y="5110061"/>
                  <a:pt x="11628993" y="5120808"/>
                  <a:pt x="11607557" y="5142283"/>
                </a:cubicBezTo>
                <a:cubicBezTo>
                  <a:pt x="11605710" y="5144116"/>
                  <a:pt x="11603952" y="5146037"/>
                  <a:pt x="11602264" y="5147959"/>
                </a:cubicBezTo>
                <a:cubicBezTo>
                  <a:pt x="11600577" y="5146037"/>
                  <a:pt x="11598819" y="5144116"/>
                  <a:pt x="11596990" y="5142283"/>
                </a:cubicBezTo>
                <a:cubicBezTo>
                  <a:pt x="11575536" y="5120808"/>
                  <a:pt x="11549572" y="5110061"/>
                  <a:pt x="11519256" y="5110061"/>
                </a:cubicBezTo>
                <a:close/>
                <a:moveTo>
                  <a:pt x="11143032" y="5110061"/>
                </a:moveTo>
                <a:cubicBezTo>
                  <a:pt x="11112705" y="5110061"/>
                  <a:pt x="11086835" y="5120805"/>
                  <a:pt x="11065386" y="5142274"/>
                </a:cubicBezTo>
                <a:cubicBezTo>
                  <a:pt x="11044381" y="5163246"/>
                  <a:pt x="11033674" y="5188469"/>
                  <a:pt x="11033177" y="5217996"/>
                </a:cubicBezTo>
                <a:lnTo>
                  <a:pt x="11033177" y="5222265"/>
                </a:lnTo>
                <a:cubicBezTo>
                  <a:pt x="11033674" y="5251721"/>
                  <a:pt x="11044381" y="5276926"/>
                  <a:pt x="11065386" y="5297968"/>
                </a:cubicBezTo>
                <a:cubicBezTo>
                  <a:pt x="11086657" y="5319296"/>
                  <a:pt x="11112297" y="5330021"/>
                  <a:pt x="11142322" y="5330199"/>
                </a:cubicBezTo>
                <a:lnTo>
                  <a:pt x="11144009" y="5330199"/>
                </a:lnTo>
                <a:cubicBezTo>
                  <a:pt x="11164446" y="5330039"/>
                  <a:pt x="11182876" y="5324970"/>
                  <a:pt x="11199140" y="5315009"/>
                </a:cubicBezTo>
                <a:lnTo>
                  <a:pt x="11199140" y="5326286"/>
                </a:lnTo>
                <a:lnTo>
                  <a:pt x="11252976" y="5326286"/>
                </a:lnTo>
                <a:lnTo>
                  <a:pt x="11252976" y="5113583"/>
                </a:lnTo>
                <a:lnTo>
                  <a:pt x="11199140" y="5113583"/>
                </a:lnTo>
                <a:lnTo>
                  <a:pt x="11199140" y="5125252"/>
                </a:lnTo>
                <a:cubicBezTo>
                  <a:pt x="11182610" y="5115113"/>
                  <a:pt x="11163860" y="5110061"/>
                  <a:pt x="11143032" y="5110061"/>
                </a:cubicBezTo>
                <a:close/>
                <a:moveTo>
                  <a:pt x="11301895" y="5028641"/>
                </a:moveTo>
                <a:lnTo>
                  <a:pt x="11301895" y="5326575"/>
                </a:lnTo>
                <a:lnTo>
                  <a:pt x="11360214" y="5326575"/>
                </a:lnTo>
                <a:lnTo>
                  <a:pt x="11360214" y="5028641"/>
                </a:lnTo>
                <a:close/>
                <a:moveTo>
                  <a:pt x="11865952" y="5020601"/>
                </a:moveTo>
                <a:cubicBezTo>
                  <a:pt x="11846483" y="5020601"/>
                  <a:pt x="11830386" y="5036730"/>
                  <a:pt x="11830386" y="5056237"/>
                </a:cubicBezTo>
                <a:cubicBezTo>
                  <a:pt x="11830386" y="5076171"/>
                  <a:pt x="11846483" y="5092282"/>
                  <a:pt x="11865952" y="5092282"/>
                </a:cubicBezTo>
                <a:cubicBezTo>
                  <a:pt x="11885422" y="5092282"/>
                  <a:pt x="11901501" y="5076171"/>
                  <a:pt x="11901501" y="5056237"/>
                </a:cubicBezTo>
                <a:cubicBezTo>
                  <a:pt x="11901501" y="5036730"/>
                  <a:pt x="11885422" y="5020601"/>
                  <a:pt x="11865952" y="5020601"/>
                </a:cubicBezTo>
                <a:close/>
                <a:moveTo>
                  <a:pt x="0" y="0"/>
                </a:moveTo>
                <a:lnTo>
                  <a:pt x="9120188" y="0"/>
                </a:lnTo>
                <a:lnTo>
                  <a:pt x="9467680" y="0"/>
                </a:lnTo>
                <a:lnTo>
                  <a:pt x="12192000" y="0"/>
                </a:lnTo>
                <a:lnTo>
                  <a:pt x="12192000" y="5624512"/>
                </a:lnTo>
                <a:lnTo>
                  <a:pt x="9467680" y="5624512"/>
                </a:lnTo>
                <a:lnTo>
                  <a:pt x="9120188" y="5624512"/>
                </a:lnTo>
                <a:lnTo>
                  <a:pt x="0" y="5624512"/>
                </a:lnTo>
                <a:close/>
              </a:path>
            </a:pathLst>
          </a:custGeom>
        </p:spPr>
        <p:txBody>
          <a:bodyPr wrap="square" lIns="0" tIns="2088000" rIns="0">
            <a:noAutofit/>
          </a:bodyPr>
          <a:lstStyle>
            <a:lvl1pPr marL="0" indent="0" algn="ctr">
              <a:buFont typeface="Arial" panose="020B0604020202020204" pitchFamily="34" charset="0"/>
              <a:buNone/>
              <a:defRPr/>
            </a:lvl1pPr>
          </a:lstStyle>
          <a:p>
            <a:r>
              <a:rPr lang="sv-SE" dirty="0"/>
              <a:t>Klicka på ikonen för att lägga till en bild</a:t>
            </a:r>
          </a:p>
        </p:txBody>
      </p:sp>
      <p:sp>
        <p:nvSpPr>
          <p:cNvPr id="14" name="Rektangel 13">
            <a:extLst>
              <a:ext uri="{FF2B5EF4-FFF2-40B4-BE49-F238E27FC236}">
                <a16:creationId xmlns:a16="http://schemas.microsoft.com/office/drawing/2014/main" id="{E8EA5EDD-F35D-415B-A1F4-9ED99D6C033F}"/>
              </a:ext>
            </a:extLst>
          </p:cNvPr>
          <p:cNvSpPr/>
          <p:nvPr/>
        </p:nvSpPr>
        <p:spPr bwMode="gray">
          <a:xfrm>
            <a:off x="0" y="0"/>
            <a:ext cx="12192000" cy="1242391"/>
          </a:xfrm>
          <a:prstGeom prst="rect">
            <a:avLst/>
          </a:prstGeom>
          <a:solidFill>
            <a:schemeClr val="accent2"/>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a:solidFill>
                <a:schemeClr val="bg1"/>
              </a:solidFill>
            </a:endParaRPr>
          </a:p>
        </p:txBody>
      </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a:xfrm>
            <a:off x="695325" y="626165"/>
            <a:ext cx="10801350" cy="443198"/>
          </a:xfrm>
        </p:spPr>
        <p:txBody>
          <a:bodyPr/>
          <a:lstStyle>
            <a:lvl1pPr>
              <a:defRPr>
                <a:solidFill>
                  <a:schemeClr val="bg1"/>
                </a:solidFill>
              </a:defRPr>
            </a:lvl1pPr>
          </a:lstStyle>
          <a:p>
            <a:r>
              <a:rPr lang="sv-SE"/>
              <a:t>Klicka här för att ändra mall för rubrikformat</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1992313" y="6496726"/>
            <a:ext cx="8820149" cy="201405"/>
          </a:xfrm>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827198540"/>
      </p:ext>
    </p:extLst>
  </p:cSld>
  <p:clrMapOvr>
    <a:masterClrMapping/>
  </p:clrMapOvr>
  <p:transition spd="med">
    <p:fade/>
  </p:transition>
  <p:hf hdr="0" ftr="0" dt="0"/>
  <p:extLst>
    <p:ext uri="{DCECCB84-F9BA-43D5-87BE-67443E8EF086}">
      <p15:sldGuideLst xmlns:p15="http://schemas.microsoft.com/office/powerpoint/2012/main">
        <p15:guide id="3" orient="horz" pos="77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to utfallande, vit logga">
    <p:spTree>
      <p:nvGrpSpPr>
        <p:cNvPr id="1" name=""/>
        <p:cNvGrpSpPr/>
        <p:nvPr/>
      </p:nvGrpSpPr>
      <p:grpSpPr>
        <a:xfrm>
          <a:off x="0" y="0"/>
          <a:ext cx="0" cy="0"/>
          <a:chOff x="0" y="0"/>
          <a:chExt cx="0" cy="0"/>
        </a:xfrm>
      </p:grpSpPr>
      <p:sp>
        <p:nvSpPr>
          <p:cNvPr id="35" name="Rektangel 34">
            <a:extLst>
              <a:ext uri="{FF2B5EF4-FFF2-40B4-BE49-F238E27FC236}">
                <a16:creationId xmlns:a16="http://schemas.microsoft.com/office/drawing/2014/main" id="{325CFF37-5C69-470F-BE0C-BB93C0AE0365}"/>
              </a:ext>
            </a:extLst>
          </p:cNvPr>
          <p:cNvSpPr/>
          <p:nvPr/>
        </p:nvSpPr>
        <p:spPr bwMode="gray">
          <a:xfrm>
            <a:off x="10868025" y="6134100"/>
            <a:ext cx="1238250" cy="564031"/>
          </a:xfrm>
          <a:prstGeom prst="rect">
            <a:avLst/>
          </a:prstGeom>
          <a:solidFill>
            <a:schemeClr val="bg1"/>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a:solidFill>
                <a:schemeClr val="bg1"/>
              </a:solidFill>
            </a:endParaRPr>
          </a:p>
        </p:txBody>
      </p:sp>
      <p:sp>
        <p:nvSpPr>
          <p:cNvPr id="15" name="Platshållare för bild 14">
            <a:extLst>
              <a:ext uri="{FF2B5EF4-FFF2-40B4-BE49-F238E27FC236}">
                <a16:creationId xmlns:a16="http://schemas.microsoft.com/office/drawing/2014/main" id="{C59FE9FB-513F-4EAC-B6B5-293D68822EB6}"/>
              </a:ext>
            </a:extLst>
          </p:cNvPr>
          <p:cNvSpPr>
            <a:spLocks noGrp="1"/>
          </p:cNvSpPr>
          <p:nvPr>
            <p:ph type="pic" sz="quarter" idx="13"/>
          </p:nvPr>
        </p:nvSpPr>
        <p:spPr bwMode="gray">
          <a:xfrm>
            <a:off x="0" y="1"/>
            <a:ext cx="12192000" cy="6858000"/>
          </a:xfrm>
          <a:custGeom>
            <a:avLst/>
            <a:gdLst>
              <a:gd name="connsiteX0" fmla="*/ 11143050 w 12192000"/>
              <a:gd name="connsiteY0" fmla="*/ 6397338 h 6858000"/>
              <a:gd name="connsiteX1" fmla="*/ 11182808 w 12192000"/>
              <a:gd name="connsiteY1" fmla="*/ 6413843 h 6858000"/>
              <a:gd name="connsiteX2" fmla="*/ 11199187 w 12192000"/>
              <a:gd name="connsiteY2" fmla="*/ 6453619 h 6858000"/>
              <a:gd name="connsiteX3" fmla="*/ 11182808 w 12192000"/>
              <a:gd name="connsiteY3" fmla="*/ 6493377 h 6858000"/>
              <a:gd name="connsiteX4" fmla="*/ 11143050 w 12192000"/>
              <a:gd name="connsiteY4" fmla="*/ 6509899 h 6858000"/>
              <a:gd name="connsiteX5" fmla="*/ 11103363 w 12192000"/>
              <a:gd name="connsiteY5" fmla="*/ 6493377 h 6858000"/>
              <a:gd name="connsiteX6" fmla="*/ 11086966 w 12192000"/>
              <a:gd name="connsiteY6" fmla="*/ 6453619 h 6858000"/>
              <a:gd name="connsiteX7" fmla="*/ 11103363 w 12192000"/>
              <a:gd name="connsiteY7" fmla="*/ 6413843 h 6858000"/>
              <a:gd name="connsiteX8" fmla="*/ 11143050 w 12192000"/>
              <a:gd name="connsiteY8" fmla="*/ 6397338 h 6858000"/>
              <a:gd name="connsiteX9" fmla="*/ 11836841 w 12192000"/>
              <a:gd name="connsiteY9" fmla="*/ 6347172 h 6858000"/>
              <a:gd name="connsiteX10" fmla="*/ 11836841 w 12192000"/>
              <a:gd name="connsiteY10" fmla="*/ 6560063 h 6858000"/>
              <a:gd name="connsiteX11" fmla="*/ 11895046 w 12192000"/>
              <a:gd name="connsiteY11" fmla="*/ 6560063 h 6858000"/>
              <a:gd name="connsiteX12" fmla="*/ 11895046 w 12192000"/>
              <a:gd name="connsiteY12" fmla="*/ 6347172 h 6858000"/>
              <a:gd name="connsiteX13" fmla="*/ 11519256 w 12192000"/>
              <a:gd name="connsiteY13" fmla="*/ 6343549 h 6858000"/>
              <a:gd name="connsiteX14" fmla="*/ 11463118 w 12192000"/>
              <a:gd name="connsiteY14" fmla="*/ 6358744 h 6858000"/>
              <a:gd name="connsiteX15" fmla="*/ 11463118 w 12192000"/>
              <a:gd name="connsiteY15" fmla="*/ 6347232 h 6858000"/>
              <a:gd name="connsiteX16" fmla="*/ 11409360 w 12192000"/>
              <a:gd name="connsiteY16" fmla="*/ 6347232 h 6858000"/>
              <a:gd name="connsiteX17" fmla="*/ 11409360 w 12192000"/>
              <a:gd name="connsiteY17" fmla="*/ 6560064 h 6858000"/>
              <a:gd name="connsiteX18" fmla="*/ 11463118 w 12192000"/>
              <a:gd name="connsiteY18" fmla="*/ 6560064 h 6858000"/>
              <a:gd name="connsiteX19" fmla="*/ 11463118 w 12192000"/>
              <a:gd name="connsiteY19" fmla="*/ 6453648 h 6858000"/>
              <a:gd name="connsiteX20" fmla="*/ 11479581 w 12192000"/>
              <a:gd name="connsiteY20" fmla="*/ 6413900 h 6858000"/>
              <a:gd name="connsiteX21" fmla="*/ 11519256 w 12192000"/>
              <a:gd name="connsiteY21" fmla="*/ 6397407 h 6858000"/>
              <a:gd name="connsiteX22" fmla="*/ 11558931 w 12192000"/>
              <a:gd name="connsiteY22" fmla="*/ 6413900 h 6858000"/>
              <a:gd name="connsiteX23" fmla="*/ 11575394 w 12192000"/>
              <a:gd name="connsiteY23" fmla="*/ 6453648 h 6858000"/>
              <a:gd name="connsiteX24" fmla="*/ 11575394 w 12192000"/>
              <a:gd name="connsiteY24" fmla="*/ 6560064 h 6858000"/>
              <a:gd name="connsiteX25" fmla="*/ 11629152 w 12192000"/>
              <a:gd name="connsiteY25" fmla="*/ 6560064 h 6858000"/>
              <a:gd name="connsiteX26" fmla="*/ 11629152 w 12192000"/>
              <a:gd name="connsiteY26" fmla="*/ 6453648 h 6858000"/>
              <a:gd name="connsiteX27" fmla="*/ 11645616 w 12192000"/>
              <a:gd name="connsiteY27" fmla="*/ 6413900 h 6858000"/>
              <a:gd name="connsiteX28" fmla="*/ 11685290 w 12192000"/>
              <a:gd name="connsiteY28" fmla="*/ 6397407 h 6858000"/>
              <a:gd name="connsiteX29" fmla="*/ 11724948 w 12192000"/>
              <a:gd name="connsiteY29" fmla="*/ 6413900 h 6858000"/>
              <a:gd name="connsiteX30" fmla="*/ 11741411 w 12192000"/>
              <a:gd name="connsiteY30" fmla="*/ 6453648 h 6858000"/>
              <a:gd name="connsiteX31" fmla="*/ 11741411 w 12192000"/>
              <a:gd name="connsiteY31" fmla="*/ 6560064 h 6858000"/>
              <a:gd name="connsiteX32" fmla="*/ 11795169 w 12192000"/>
              <a:gd name="connsiteY32" fmla="*/ 6560064 h 6858000"/>
              <a:gd name="connsiteX33" fmla="*/ 11795169 w 12192000"/>
              <a:gd name="connsiteY33" fmla="*/ 6453648 h 6858000"/>
              <a:gd name="connsiteX34" fmla="*/ 11763006 w 12192000"/>
              <a:gd name="connsiteY34" fmla="*/ 6375771 h 6858000"/>
              <a:gd name="connsiteX35" fmla="*/ 11685290 w 12192000"/>
              <a:gd name="connsiteY35" fmla="*/ 6343549 h 6858000"/>
              <a:gd name="connsiteX36" fmla="*/ 11607557 w 12192000"/>
              <a:gd name="connsiteY36" fmla="*/ 6375771 h 6858000"/>
              <a:gd name="connsiteX37" fmla="*/ 11602264 w 12192000"/>
              <a:gd name="connsiteY37" fmla="*/ 6381447 h 6858000"/>
              <a:gd name="connsiteX38" fmla="*/ 11596990 w 12192000"/>
              <a:gd name="connsiteY38" fmla="*/ 6375771 h 6858000"/>
              <a:gd name="connsiteX39" fmla="*/ 11519256 w 12192000"/>
              <a:gd name="connsiteY39" fmla="*/ 6343549 h 6858000"/>
              <a:gd name="connsiteX40" fmla="*/ 11143032 w 12192000"/>
              <a:gd name="connsiteY40" fmla="*/ 6343549 h 6858000"/>
              <a:gd name="connsiteX41" fmla="*/ 11065386 w 12192000"/>
              <a:gd name="connsiteY41" fmla="*/ 6375762 h 6858000"/>
              <a:gd name="connsiteX42" fmla="*/ 11033177 w 12192000"/>
              <a:gd name="connsiteY42" fmla="*/ 6451484 h 6858000"/>
              <a:gd name="connsiteX43" fmla="*/ 11033177 w 12192000"/>
              <a:gd name="connsiteY43" fmla="*/ 6455753 h 6858000"/>
              <a:gd name="connsiteX44" fmla="*/ 11065386 w 12192000"/>
              <a:gd name="connsiteY44" fmla="*/ 6531456 h 6858000"/>
              <a:gd name="connsiteX45" fmla="*/ 11142322 w 12192000"/>
              <a:gd name="connsiteY45" fmla="*/ 6563687 h 6858000"/>
              <a:gd name="connsiteX46" fmla="*/ 11144009 w 12192000"/>
              <a:gd name="connsiteY46" fmla="*/ 6563687 h 6858000"/>
              <a:gd name="connsiteX47" fmla="*/ 11199140 w 12192000"/>
              <a:gd name="connsiteY47" fmla="*/ 6548497 h 6858000"/>
              <a:gd name="connsiteX48" fmla="*/ 11199140 w 12192000"/>
              <a:gd name="connsiteY48" fmla="*/ 6559774 h 6858000"/>
              <a:gd name="connsiteX49" fmla="*/ 11252976 w 12192000"/>
              <a:gd name="connsiteY49" fmla="*/ 6559774 h 6858000"/>
              <a:gd name="connsiteX50" fmla="*/ 11252976 w 12192000"/>
              <a:gd name="connsiteY50" fmla="*/ 6347071 h 6858000"/>
              <a:gd name="connsiteX51" fmla="*/ 11199140 w 12192000"/>
              <a:gd name="connsiteY51" fmla="*/ 6347071 h 6858000"/>
              <a:gd name="connsiteX52" fmla="*/ 11199140 w 12192000"/>
              <a:gd name="connsiteY52" fmla="*/ 6358740 h 6858000"/>
              <a:gd name="connsiteX53" fmla="*/ 11143032 w 12192000"/>
              <a:gd name="connsiteY53" fmla="*/ 6343549 h 6858000"/>
              <a:gd name="connsiteX54" fmla="*/ 11301895 w 12192000"/>
              <a:gd name="connsiteY54" fmla="*/ 6262129 h 6858000"/>
              <a:gd name="connsiteX55" fmla="*/ 11301895 w 12192000"/>
              <a:gd name="connsiteY55" fmla="*/ 6560063 h 6858000"/>
              <a:gd name="connsiteX56" fmla="*/ 11360214 w 12192000"/>
              <a:gd name="connsiteY56" fmla="*/ 6560063 h 6858000"/>
              <a:gd name="connsiteX57" fmla="*/ 11360214 w 12192000"/>
              <a:gd name="connsiteY57" fmla="*/ 6262129 h 6858000"/>
              <a:gd name="connsiteX58" fmla="*/ 11865952 w 12192000"/>
              <a:gd name="connsiteY58" fmla="*/ 6254089 h 6858000"/>
              <a:gd name="connsiteX59" fmla="*/ 11830386 w 12192000"/>
              <a:gd name="connsiteY59" fmla="*/ 6289725 h 6858000"/>
              <a:gd name="connsiteX60" fmla="*/ 11865952 w 12192000"/>
              <a:gd name="connsiteY60" fmla="*/ 6325770 h 6858000"/>
              <a:gd name="connsiteX61" fmla="*/ 11901501 w 12192000"/>
              <a:gd name="connsiteY61" fmla="*/ 6289725 h 6858000"/>
              <a:gd name="connsiteX62" fmla="*/ 11865952 w 12192000"/>
              <a:gd name="connsiteY62" fmla="*/ 6254089 h 6858000"/>
              <a:gd name="connsiteX63" fmla="*/ 0 w 12192000"/>
              <a:gd name="connsiteY63" fmla="*/ 0 h 6858000"/>
              <a:gd name="connsiteX64" fmla="*/ 9120188 w 12192000"/>
              <a:gd name="connsiteY64" fmla="*/ 0 h 6858000"/>
              <a:gd name="connsiteX65" fmla="*/ 9467680 w 12192000"/>
              <a:gd name="connsiteY65" fmla="*/ 0 h 6858000"/>
              <a:gd name="connsiteX66" fmla="*/ 12192000 w 12192000"/>
              <a:gd name="connsiteY66" fmla="*/ 0 h 6858000"/>
              <a:gd name="connsiteX67" fmla="*/ 12192000 w 12192000"/>
              <a:gd name="connsiteY67" fmla="*/ 1233488 h 6858000"/>
              <a:gd name="connsiteX68" fmla="*/ 12192000 w 12192000"/>
              <a:gd name="connsiteY68" fmla="*/ 5624512 h 6858000"/>
              <a:gd name="connsiteX69" fmla="*/ 12192000 w 12192000"/>
              <a:gd name="connsiteY69" fmla="*/ 6858000 h 6858000"/>
              <a:gd name="connsiteX70" fmla="*/ 9467680 w 12192000"/>
              <a:gd name="connsiteY70" fmla="*/ 6858000 h 6858000"/>
              <a:gd name="connsiteX71" fmla="*/ 9120188 w 12192000"/>
              <a:gd name="connsiteY71" fmla="*/ 6858000 h 6858000"/>
              <a:gd name="connsiteX72" fmla="*/ 0 w 12192000"/>
              <a:gd name="connsiteY72" fmla="*/ 6858000 h 6858000"/>
              <a:gd name="connsiteX73" fmla="*/ 0 w 12192000"/>
              <a:gd name="connsiteY73" fmla="*/ 5624512 h 6858000"/>
              <a:gd name="connsiteX74" fmla="*/ 0 w 12192000"/>
              <a:gd name="connsiteY74" fmla="*/ 1233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2192000" h="6858000">
                <a:moveTo>
                  <a:pt x="11143050" y="6397338"/>
                </a:moveTo>
                <a:cubicBezTo>
                  <a:pt x="11158594" y="6397338"/>
                  <a:pt x="11172611" y="6403623"/>
                  <a:pt x="11182808" y="6413843"/>
                </a:cubicBezTo>
                <a:cubicBezTo>
                  <a:pt x="11192916" y="6423974"/>
                  <a:pt x="11199187" y="6438022"/>
                  <a:pt x="11199187" y="6453619"/>
                </a:cubicBezTo>
                <a:cubicBezTo>
                  <a:pt x="11199187" y="6469127"/>
                  <a:pt x="11192916" y="6483174"/>
                  <a:pt x="11182808" y="6493377"/>
                </a:cubicBezTo>
                <a:cubicBezTo>
                  <a:pt x="11172611" y="6503596"/>
                  <a:pt x="11158594" y="6509899"/>
                  <a:pt x="11143050" y="6509899"/>
                </a:cubicBezTo>
                <a:cubicBezTo>
                  <a:pt x="11127577" y="6509899"/>
                  <a:pt x="11113560" y="6503596"/>
                  <a:pt x="11103363" y="6493377"/>
                </a:cubicBezTo>
                <a:cubicBezTo>
                  <a:pt x="11093255" y="6483174"/>
                  <a:pt x="11086966" y="6469127"/>
                  <a:pt x="11086966" y="6453619"/>
                </a:cubicBezTo>
                <a:cubicBezTo>
                  <a:pt x="11086966" y="6438022"/>
                  <a:pt x="11093255" y="6423974"/>
                  <a:pt x="11103363" y="6413843"/>
                </a:cubicBezTo>
                <a:cubicBezTo>
                  <a:pt x="11113560" y="6403623"/>
                  <a:pt x="11127577" y="6397338"/>
                  <a:pt x="11143050" y="6397338"/>
                </a:cubicBezTo>
                <a:close/>
                <a:moveTo>
                  <a:pt x="11836841" y="6347172"/>
                </a:moveTo>
                <a:lnTo>
                  <a:pt x="11836841" y="6560063"/>
                </a:lnTo>
                <a:lnTo>
                  <a:pt x="11895046" y="6560063"/>
                </a:lnTo>
                <a:lnTo>
                  <a:pt x="11895046" y="6347172"/>
                </a:lnTo>
                <a:close/>
                <a:moveTo>
                  <a:pt x="11519256" y="6343549"/>
                </a:moveTo>
                <a:cubicBezTo>
                  <a:pt x="11498495" y="6343549"/>
                  <a:pt x="11479741" y="6348602"/>
                  <a:pt x="11463118" y="6358744"/>
                </a:cubicBezTo>
                <a:lnTo>
                  <a:pt x="11463118" y="6347232"/>
                </a:lnTo>
                <a:lnTo>
                  <a:pt x="11409360" y="6347232"/>
                </a:lnTo>
                <a:lnTo>
                  <a:pt x="11409360" y="6560064"/>
                </a:lnTo>
                <a:lnTo>
                  <a:pt x="11463118" y="6560064"/>
                </a:lnTo>
                <a:lnTo>
                  <a:pt x="11463118" y="6453648"/>
                </a:lnTo>
                <a:cubicBezTo>
                  <a:pt x="11463118" y="6438062"/>
                  <a:pt x="11469405" y="6424024"/>
                  <a:pt x="11479581" y="6413900"/>
                </a:cubicBezTo>
                <a:cubicBezTo>
                  <a:pt x="11489687" y="6403687"/>
                  <a:pt x="11503788" y="6397407"/>
                  <a:pt x="11519256" y="6397407"/>
                </a:cubicBezTo>
                <a:cubicBezTo>
                  <a:pt x="11534725" y="6397407"/>
                  <a:pt x="11548808" y="6403687"/>
                  <a:pt x="11558931" y="6413900"/>
                </a:cubicBezTo>
                <a:cubicBezTo>
                  <a:pt x="11569107" y="6424024"/>
                  <a:pt x="11575394" y="6438062"/>
                  <a:pt x="11575394" y="6453648"/>
                </a:cubicBezTo>
                <a:lnTo>
                  <a:pt x="11575394" y="6560064"/>
                </a:lnTo>
                <a:lnTo>
                  <a:pt x="11629152" y="6560064"/>
                </a:lnTo>
                <a:lnTo>
                  <a:pt x="11629152" y="6453648"/>
                </a:lnTo>
                <a:cubicBezTo>
                  <a:pt x="11629152" y="6438062"/>
                  <a:pt x="11635422" y="6424024"/>
                  <a:pt x="11645616" y="6413900"/>
                </a:cubicBezTo>
                <a:cubicBezTo>
                  <a:pt x="11655721" y="6403687"/>
                  <a:pt x="11669804" y="6397407"/>
                  <a:pt x="11685290" y="6397407"/>
                </a:cubicBezTo>
                <a:cubicBezTo>
                  <a:pt x="11700759" y="6397407"/>
                  <a:pt x="11714771" y="6403687"/>
                  <a:pt x="11724948" y="6413900"/>
                </a:cubicBezTo>
                <a:cubicBezTo>
                  <a:pt x="11735142" y="6424024"/>
                  <a:pt x="11741411" y="6438062"/>
                  <a:pt x="11741411" y="6453648"/>
                </a:cubicBezTo>
                <a:lnTo>
                  <a:pt x="11741411" y="6560064"/>
                </a:lnTo>
                <a:lnTo>
                  <a:pt x="11795169" y="6560064"/>
                </a:lnTo>
                <a:lnTo>
                  <a:pt x="11795169" y="6453648"/>
                </a:lnTo>
                <a:cubicBezTo>
                  <a:pt x="11795169" y="6423188"/>
                  <a:pt x="11784460" y="6397247"/>
                  <a:pt x="11763006" y="6375771"/>
                </a:cubicBezTo>
                <a:cubicBezTo>
                  <a:pt x="11741571" y="6354296"/>
                  <a:pt x="11715606" y="6343549"/>
                  <a:pt x="11685290" y="6343549"/>
                </a:cubicBezTo>
                <a:cubicBezTo>
                  <a:pt x="11654957" y="6343549"/>
                  <a:pt x="11628993" y="6354296"/>
                  <a:pt x="11607557" y="6375771"/>
                </a:cubicBezTo>
                <a:cubicBezTo>
                  <a:pt x="11605710" y="6377604"/>
                  <a:pt x="11603952" y="6379525"/>
                  <a:pt x="11602264" y="6381447"/>
                </a:cubicBezTo>
                <a:cubicBezTo>
                  <a:pt x="11600577" y="6379525"/>
                  <a:pt x="11598819" y="6377604"/>
                  <a:pt x="11596990" y="6375771"/>
                </a:cubicBezTo>
                <a:cubicBezTo>
                  <a:pt x="11575536" y="6354296"/>
                  <a:pt x="11549572" y="6343549"/>
                  <a:pt x="11519256" y="6343549"/>
                </a:cubicBezTo>
                <a:close/>
                <a:moveTo>
                  <a:pt x="11143032" y="6343549"/>
                </a:moveTo>
                <a:cubicBezTo>
                  <a:pt x="11112705" y="6343549"/>
                  <a:pt x="11086835" y="6354293"/>
                  <a:pt x="11065386" y="6375762"/>
                </a:cubicBezTo>
                <a:cubicBezTo>
                  <a:pt x="11044381" y="6396734"/>
                  <a:pt x="11033674" y="6421957"/>
                  <a:pt x="11033177" y="6451484"/>
                </a:cubicBezTo>
                <a:lnTo>
                  <a:pt x="11033177" y="6455753"/>
                </a:lnTo>
                <a:cubicBezTo>
                  <a:pt x="11033674" y="6485209"/>
                  <a:pt x="11044381" y="6510414"/>
                  <a:pt x="11065386" y="6531456"/>
                </a:cubicBezTo>
                <a:cubicBezTo>
                  <a:pt x="11086657" y="6552784"/>
                  <a:pt x="11112297" y="6563509"/>
                  <a:pt x="11142322" y="6563687"/>
                </a:cubicBezTo>
                <a:lnTo>
                  <a:pt x="11144009" y="6563687"/>
                </a:lnTo>
                <a:cubicBezTo>
                  <a:pt x="11164446" y="6563527"/>
                  <a:pt x="11182876" y="6558458"/>
                  <a:pt x="11199140" y="6548497"/>
                </a:cubicBezTo>
                <a:lnTo>
                  <a:pt x="11199140" y="6559774"/>
                </a:lnTo>
                <a:lnTo>
                  <a:pt x="11252976" y="6559774"/>
                </a:lnTo>
                <a:lnTo>
                  <a:pt x="11252976" y="6347071"/>
                </a:lnTo>
                <a:lnTo>
                  <a:pt x="11199140" y="6347071"/>
                </a:lnTo>
                <a:lnTo>
                  <a:pt x="11199140" y="6358740"/>
                </a:lnTo>
                <a:cubicBezTo>
                  <a:pt x="11182610" y="6348601"/>
                  <a:pt x="11163860" y="6343549"/>
                  <a:pt x="11143032" y="6343549"/>
                </a:cubicBezTo>
                <a:close/>
                <a:moveTo>
                  <a:pt x="11301895" y="6262129"/>
                </a:moveTo>
                <a:lnTo>
                  <a:pt x="11301895" y="6560063"/>
                </a:lnTo>
                <a:lnTo>
                  <a:pt x="11360214" y="6560063"/>
                </a:lnTo>
                <a:lnTo>
                  <a:pt x="11360214" y="6262129"/>
                </a:lnTo>
                <a:close/>
                <a:moveTo>
                  <a:pt x="11865952" y="6254089"/>
                </a:moveTo>
                <a:cubicBezTo>
                  <a:pt x="11846483" y="6254089"/>
                  <a:pt x="11830386" y="6270218"/>
                  <a:pt x="11830386" y="6289725"/>
                </a:cubicBezTo>
                <a:cubicBezTo>
                  <a:pt x="11830386" y="6309659"/>
                  <a:pt x="11846483" y="6325770"/>
                  <a:pt x="11865952" y="6325770"/>
                </a:cubicBezTo>
                <a:cubicBezTo>
                  <a:pt x="11885422" y="6325770"/>
                  <a:pt x="11901501" y="6309659"/>
                  <a:pt x="11901501" y="6289725"/>
                </a:cubicBezTo>
                <a:cubicBezTo>
                  <a:pt x="11901501" y="6270218"/>
                  <a:pt x="11885422" y="6254089"/>
                  <a:pt x="11865952" y="6254089"/>
                </a:cubicBezTo>
                <a:close/>
                <a:moveTo>
                  <a:pt x="0" y="0"/>
                </a:moveTo>
                <a:lnTo>
                  <a:pt x="9120188" y="0"/>
                </a:lnTo>
                <a:lnTo>
                  <a:pt x="9467680" y="0"/>
                </a:lnTo>
                <a:lnTo>
                  <a:pt x="12192000" y="0"/>
                </a:lnTo>
                <a:lnTo>
                  <a:pt x="12192000" y="1233488"/>
                </a:lnTo>
                <a:lnTo>
                  <a:pt x="12192000" y="5624512"/>
                </a:lnTo>
                <a:lnTo>
                  <a:pt x="12192000" y="6858000"/>
                </a:lnTo>
                <a:lnTo>
                  <a:pt x="9467680" y="6858000"/>
                </a:lnTo>
                <a:lnTo>
                  <a:pt x="9120188" y="6858000"/>
                </a:lnTo>
                <a:lnTo>
                  <a:pt x="0" y="6858000"/>
                </a:lnTo>
                <a:lnTo>
                  <a:pt x="0" y="5624512"/>
                </a:lnTo>
                <a:lnTo>
                  <a:pt x="0" y="1233488"/>
                </a:lnTo>
                <a:close/>
              </a:path>
            </a:pathLst>
          </a:custGeom>
        </p:spPr>
        <p:txBody>
          <a:bodyPr wrap="square" lIns="0" tIns="2700000" rIns="0">
            <a:noAutofit/>
          </a:bodyPr>
          <a:lstStyle>
            <a:lvl1pPr marL="0" indent="0" algn="ctr">
              <a:buFont typeface="Arial" panose="020B0604020202020204" pitchFamily="34" charset="0"/>
              <a:buNone/>
              <a:defRPr/>
            </a:lvl1pPr>
          </a:lstStyle>
          <a:p>
            <a:r>
              <a:rPr lang="sv-SE" dirty="0"/>
              <a:t>Klicka på ikonen för att lägga till en bild</a:t>
            </a:r>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1992313" y="6496726"/>
            <a:ext cx="8820149" cy="201405"/>
          </a:xfrm>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3519730576"/>
      </p:ext>
    </p:extLst>
  </p:cSld>
  <p:clrMapOvr>
    <a:masterClrMapping/>
  </p:clrMapOvr>
  <p:transition spd="med">
    <p:fade/>
  </p:transition>
  <p:hf hdr="0" ftr="0" dt="0"/>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to utfallande, svart logga">
    <p:spTree>
      <p:nvGrpSpPr>
        <p:cNvPr id="1" name=""/>
        <p:cNvGrpSpPr/>
        <p:nvPr/>
      </p:nvGrpSpPr>
      <p:grpSpPr>
        <a:xfrm>
          <a:off x="0" y="0"/>
          <a:ext cx="0" cy="0"/>
          <a:chOff x="0" y="0"/>
          <a:chExt cx="0" cy="0"/>
        </a:xfrm>
      </p:grpSpPr>
      <p:sp>
        <p:nvSpPr>
          <p:cNvPr id="35" name="Rektangel 34">
            <a:extLst>
              <a:ext uri="{FF2B5EF4-FFF2-40B4-BE49-F238E27FC236}">
                <a16:creationId xmlns:a16="http://schemas.microsoft.com/office/drawing/2014/main" id="{325CFF37-5C69-470F-BE0C-BB93C0AE0365}"/>
              </a:ext>
            </a:extLst>
          </p:cNvPr>
          <p:cNvSpPr/>
          <p:nvPr/>
        </p:nvSpPr>
        <p:spPr bwMode="gray">
          <a:xfrm>
            <a:off x="10868025" y="6134100"/>
            <a:ext cx="1238250" cy="564031"/>
          </a:xfrm>
          <a:prstGeom prst="rect">
            <a:avLst/>
          </a:prstGeom>
          <a:solidFill>
            <a:srgbClr val="000000"/>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a:solidFill>
                <a:schemeClr val="bg1"/>
              </a:solidFill>
            </a:endParaRPr>
          </a:p>
        </p:txBody>
      </p:sp>
      <p:sp>
        <p:nvSpPr>
          <p:cNvPr id="15" name="Platshållare för bild 14">
            <a:extLst>
              <a:ext uri="{FF2B5EF4-FFF2-40B4-BE49-F238E27FC236}">
                <a16:creationId xmlns:a16="http://schemas.microsoft.com/office/drawing/2014/main" id="{9A0BEB1D-A07C-4D4A-8FAB-A115033CD3BA}"/>
              </a:ext>
            </a:extLst>
          </p:cNvPr>
          <p:cNvSpPr>
            <a:spLocks noGrp="1"/>
          </p:cNvSpPr>
          <p:nvPr>
            <p:ph type="pic" sz="quarter" idx="13"/>
          </p:nvPr>
        </p:nvSpPr>
        <p:spPr bwMode="gray">
          <a:xfrm>
            <a:off x="0" y="1"/>
            <a:ext cx="12192000" cy="6858000"/>
          </a:xfrm>
          <a:custGeom>
            <a:avLst/>
            <a:gdLst>
              <a:gd name="connsiteX0" fmla="*/ 11143050 w 12192000"/>
              <a:gd name="connsiteY0" fmla="*/ 6397338 h 6858000"/>
              <a:gd name="connsiteX1" fmla="*/ 11182808 w 12192000"/>
              <a:gd name="connsiteY1" fmla="*/ 6413843 h 6858000"/>
              <a:gd name="connsiteX2" fmla="*/ 11199187 w 12192000"/>
              <a:gd name="connsiteY2" fmla="*/ 6453619 h 6858000"/>
              <a:gd name="connsiteX3" fmla="*/ 11182808 w 12192000"/>
              <a:gd name="connsiteY3" fmla="*/ 6493377 h 6858000"/>
              <a:gd name="connsiteX4" fmla="*/ 11143050 w 12192000"/>
              <a:gd name="connsiteY4" fmla="*/ 6509899 h 6858000"/>
              <a:gd name="connsiteX5" fmla="*/ 11103363 w 12192000"/>
              <a:gd name="connsiteY5" fmla="*/ 6493377 h 6858000"/>
              <a:gd name="connsiteX6" fmla="*/ 11086966 w 12192000"/>
              <a:gd name="connsiteY6" fmla="*/ 6453619 h 6858000"/>
              <a:gd name="connsiteX7" fmla="*/ 11103363 w 12192000"/>
              <a:gd name="connsiteY7" fmla="*/ 6413843 h 6858000"/>
              <a:gd name="connsiteX8" fmla="*/ 11143050 w 12192000"/>
              <a:gd name="connsiteY8" fmla="*/ 6397338 h 6858000"/>
              <a:gd name="connsiteX9" fmla="*/ 11836841 w 12192000"/>
              <a:gd name="connsiteY9" fmla="*/ 6347172 h 6858000"/>
              <a:gd name="connsiteX10" fmla="*/ 11836841 w 12192000"/>
              <a:gd name="connsiteY10" fmla="*/ 6560063 h 6858000"/>
              <a:gd name="connsiteX11" fmla="*/ 11895046 w 12192000"/>
              <a:gd name="connsiteY11" fmla="*/ 6560063 h 6858000"/>
              <a:gd name="connsiteX12" fmla="*/ 11895046 w 12192000"/>
              <a:gd name="connsiteY12" fmla="*/ 6347172 h 6858000"/>
              <a:gd name="connsiteX13" fmla="*/ 11519256 w 12192000"/>
              <a:gd name="connsiteY13" fmla="*/ 6343549 h 6858000"/>
              <a:gd name="connsiteX14" fmla="*/ 11463118 w 12192000"/>
              <a:gd name="connsiteY14" fmla="*/ 6358744 h 6858000"/>
              <a:gd name="connsiteX15" fmla="*/ 11463118 w 12192000"/>
              <a:gd name="connsiteY15" fmla="*/ 6347232 h 6858000"/>
              <a:gd name="connsiteX16" fmla="*/ 11409360 w 12192000"/>
              <a:gd name="connsiteY16" fmla="*/ 6347232 h 6858000"/>
              <a:gd name="connsiteX17" fmla="*/ 11409360 w 12192000"/>
              <a:gd name="connsiteY17" fmla="*/ 6560064 h 6858000"/>
              <a:gd name="connsiteX18" fmla="*/ 11463118 w 12192000"/>
              <a:gd name="connsiteY18" fmla="*/ 6560064 h 6858000"/>
              <a:gd name="connsiteX19" fmla="*/ 11463118 w 12192000"/>
              <a:gd name="connsiteY19" fmla="*/ 6453648 h 6858000"/>
              <a:gd name="connsiteX20" fmla="*/ 11479581 w 12192000"/>
              <a:gd name="connsiteY20" fmla="*/ 6413900 h 6858000"/>
              <a:gd name="connsiteX21" fmla="*/ 11519256 w 12192000"/>
              <a:gd name="connsiteY21" fmla="*/ 6397407 h 6858000"/>
              <a:gd name="connsiteX22" fmla="*/ 11558931 w 12192000"/>
              <a:gd name="connsiteY22" fmla="*/ 6413900 h 6858000"/>
              <a:gd name="connsiteX23" fmla="*/ 11575394 w 12192000"/>
              <a:gd name="connsiteY23" fmla="*/ 6453648 h 6858000"/>
              <a:gd name="connsiteX24" fmla="*/ 11575394 w 12192000"/>
              <a:gd name="connsiteY24" fmla="*/ 6560064 h 6858000"/>
              <a:gd name="connsiteX25" fmla="*/ 11629152 w 12192000"/>
              <a:gd name="connsiteY25" fmla="*/ 6560064 h 6858000"/>
              <a:gd name="connsiteX26" fmla="*/ 11629152 w 12192000"/>
              <a:gd name="connsiteY26" fmla="*/ 6453648 h 6858000"/>
              <a:gd name="connsiteX27" fmla="*/ 11645616 w 12192000"/>
              <a:gd name="connsiteY27" fmla="*/ 6413900 h 6858000"/>
              <a:gd name="connsiteX28" fmla="*/ 11685290 w 12192000"/>
              <a:gd name="connsiteY28" fmla="*/ 6397407 h 6858000"/>
              <a:gd name="connsiteX29" fmla="*/ 11724948 w 12192000"/>
              <a:gd name="connsiteY29" fmla="*/ 6413900 h 6858000"/>
              <a:gd name="connsiteX30" fmla="*/ 11741411 w 12192000"/>
              <a:gd name="connsiteY30" fmla="*/ 6453648 h 6858000"/>
              <a:gd name="connsiteX31" fmla="*/ 11741411 w 12192000"/>
              <a:gd name="connsiteY31" fmla="*/ 6560064 h 6858000"/>
              <a:gd name="connsiteX32" fmla="*/ 11795169 w 12192000"/>
              <a:gd name="connsiteY32" fmla="*/ 6560064 h 6858000"/>
              <a:gd name="connsiteX33" fmla="*/ 11795169 w 12192000"/>
              <a:gd name="connsiteY33" fmla="*/ 6453648 h 6858000"/>
              <a:gd name="connsiteX34" fmla="*/ 11763006 w 12192000"/>
              <a:gd name="connsiteY34" fmla="*/ 6375771 h 6858000"/>
              <a:gd name="connsiteX35" fmla="*/ 11685290 w 12192000"/>
              <a:gd name="connsiteY35" fmla="*/ 6343549 h 6858000"/>
              <a:gd name="connsiteX36" fmla="*/ 11607557 w 12192000"/>
              <a:gd name="connsiteY36" fmla="*/ 6375771 h 6858000"/>
              <a:gd name="connsiteX37" fmla="*/ 11602264 w 12192000"/>
              <a:gd name="connsiteY37" fmla="*/ 6381447 h 6858000"/>
              <a:gd name="connsiteX38" fmla="*/ 11596990 w 12192000"/>
              <a:gd name="connsiteY38" fmla="*/ 6375771 h 6858000"/>
              <a:gd name="connsiteX39" fmla="*/ 11519256 w 12192000"/>
              <a:gd name="connsiteY39" fmla="*/ 6343549 h 6858000"/>
              <a:gd name="connsiteX40" fmla="*/ 11143032 w 12192000"/>
              <a:gd name="connsiteY40" fmla="*/ 6343549 h 6858000"/>
              <a:gd name="connsiteX41" fmla="*/ 11065386 w 12192000"/>
              <a:gd name="connsiteY41" fmla="*/ 6375762 h 6858000"/>
              <a:gd name="connsiteX42" fmla="*/ 11033177 w 12192000"/>
              <a:gd name="connsiteY42" fmla="*/ 6451484 h 6858000"/>
              <a:gd name="connsiteX43" fmla="*/ 11033177 w 12192000"/>
              <a:gd name="connsiteY43" fmla="*/ 6455753 h 6858000"/>
              <a:gd name="connsiteX44" fmla="*/ 11065386 w 12192000"/>
              <a:gd name="connsiteY44" fmla="*/ 6531456 h 6858000"/>
              <a:gd name="connsiteX45" fmla="*/ 11142322 w 12192000"/>
              <a:gd name="connsiteY45" fmla="*/ 6563687 h 6858000"/>
              <a:gd name="connsiteX46" fmla="*/ 11144009 w 12192000"/>
              <a:gd name="connsiteY46" fmla="*/ 6563687 h 6858000"/>
              <a:gd name="connsiteX47" fmla="*/ 11199140 w 12192000"/>
              <a:gd name="connsiteY47" fmla="*/ 6548497 h 6858000"/>
              <a:gd name="connsiteX48" fmla="*/ 11199140 w 12192000"/>
              <a:gd name="connsiteY48" fmla="*/ 6559774 h 6858000"/>
              <a:gd name="connsiteX49" fmla="*/ 11252976 w 12192000"/>
              <a:gd name="connsiteY49" fmla="*/ 6559774 h 6858000"/>
              <a:gd name="connsiteX50" fmla="*/ 11252976 w 12192000"/>
              <a:gd name="connsiteY50" fmla="*/ 6347071 h 6858000"/>
              <a:gd name="connsiteX51" fmla="*/ 11199140 w 12192000"/>
              <a:gd name="connsiteY51" fmla="*/ 6347071 h 6858000"/>
              <a:gd name="connsiteX52" fmla="*/ 11199140 w 12192000"/>
              <a:gd name="connsiteY52" fmla="*/ 6358740 h 6858000"/>
              <a:gd name="connsiteX53" fmla="*/ 11143032 w 12192000"/>
              <a:gd name="connsiteY53" fmla="*/ 6343549 h 6858000"/>
              <a:gd name="connsiteX54" fmla="*/ 11301895 w 12192000"/>
              <a:gd name="connsiteY54" fmla="*/ 6262129 h 6858000"/>
              <a:gd name="connsiteX55" fmla="*/ 11301895 w 12192000"/>
              <a:gd name="connsiteY55" fmla="*/ 6560063 h 6858000"/>
              <a:gd name="connsiteX56" fmla="*/ 11360214 w 12192000"/>
              <a:gd name="connsiteY56" fmla="*/ 6560063 h 6858000"/>
              <a:gd name="connsiteX57" fmla="*/ 11360214 w 12192000"/>
              <a:gd name="connsiteY57" fmla="*/ 6262129 h 6858000"/>
              <a:gd name="connsiteX58" fmla="*/ 11865952 w 12192000"/>
              <a:gd name="connsiteY58" fmla="*/ 6254089 h 6858000"/>
              <a:gd name="connsiteX59" fmla="*/ 11830386 w 12192000"/>
              <a:gd name="connsiteY59" fmla="*/ 6289725 h 6858000"/>
              <a:gd name="connsiteX60" fmla="*/ 11865952 w 12192000"/>
              <a:gd name="connsiteY60" fmla="*/ 6325770 h 6858000"/>
              <a:gd name="connsiteX61" fmla="*/ 11901501 w 12192000"/>
              <a:gd name="connsiteY61" fmla="*/ 6289725 h 6858000"/>
              <a:gd name="connsiteX62" fmla="*/ 11865952 w 12192000"/>
              <a:gd name="connsiteY62" fmla="*/ 6254089 h 6858000"/>
              <a:gd name="connsiteX63" fmla="*/ 0 w 12192000"/>
              <a:gd name="connsiteY63" fmla="*/ 0 h 6858000"/>
              <a:gd name="connsiteX64" fmla="*/ 9120188 w 12192000"/>
              <a:gd name="connsiteY64" fmla="*/ 0 h 6858000"/>
              <a:gd name="connsiteX65" fmla="*/ 9467680 w 12192000"/>
              <a:gd name="connsiteY65" fmla="*/ 0 h 6858000"/>
              <a:gd name="connsiteX66" fmla="*/ 12192000 w 12192000"/>
              <a:gd name="connsiteY66" fmla="*/ 0 h 6858000"/>
              <a:gd name="connsiteX67" fmla="*/ 12192000 w 12192000"/>
              <a:gd name="connsiteY67" fmla="*/ 1233488 h 6858000"/>
              <a:gd name="connsiteX68" fmla="*/ 12192000 w 12192000"/>
              <a:gd name="connsiteY68" fmla="*/ 5624512 h 6858000"/>
              <a:gd name="connsiteX69" fmla="*/ 12192000 w 12192000"/>
              <a:gd name="connsiteY69" fmla="*/ 6858000 h 6858000"/>
              <a:gd name="connsiteX70" fmla="*/ 9467680 w 12192000"/>
              <a:gd name="connsiteY70" fmla="*/ 6858000 h 6858000"/>
              <a:gd name="connsiteX71" fmla="*/ 9120188 w 12192000"/>
              <a:gd name="connsiteY71" fmla="*/ 6858000 h 6858000"/>
              <a:gd name="connsiteX72" fmla="*/ 0 w 12192000"/>
              <a:gd name="connsiteY72" fmla="*/ 6858000 h 6858000"/>
              <a:gd name="connsiteX73" fmla="*/ 0 w 12192000"/>
              <a:gd name="connsiteY73" fmla="*/ 5624512 h 6858000"/>
              <a:gd name="connsiteX74" fmla="*/ 0 w 12192000"/>
              <a:gd name="connsiteY74" fmla="*/ 1233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2192000" h="6858000">
                <a:moveTo>
                  <a:pt x="11143050" y="6397338"/>
                </a:moveTo>
                <a:cubicBezTo>
                  <a:pt x="11158594" y="6397338"/>
                  <a:pt x="11172611" y="6403623"/>
                  <a:pt x="11182808" y="6413843"/>
                </a:cubicBezTo>
                <a:cubicBezTo>
                  <a:pt x="11192916" y="6423974"/>
                  <a:pt x="11199187" y="6438022"/>
                  <a:pt x="11199187" y="6453619"/>
                </a:cubicBezTo>
                <a:cubicBezTo>
                  <a:pt x="11199187" y="6469127"/>
                  <a:pt x="11192916" y="6483174"/>
                  <a:pt x="11182808" y="6493377"/>
                </a:cubicBezTo>
                <a:cubicBezTo>
                  <a:pt x="11172611" y="6503596"/>
                  <a:pt x="11158594" y="6509899"/>
                  <a:pt x="11143050" y="6509899"/>
                </a:cubicBezTo>
                <a:cubicBezTo>
                  <a:pt x="11127577" y="6509899"/>
                  <a:pt x="11113560" y="6503596"/>
                  <a:pt x="11103363" y="6493377"/>
                </a:cubicBezTo>
                <a:cubicBezTo>
                  <a:pt x="11093255" y="6483174"/>
                  <a:pt x="11086966" y="6469127"/>
                  <a:pt x="11086966" y="6453619"/>
                </a:cubicBezTo>
                <a:cubicBezTo>
                  <a:pt x="11086966" y="6438022"/>
                  <a:pt x="11093255" y="6423974"/>
                  <a:pt x="11103363" y="6413843"/>
                </a:cubicBezTo>
                <a:cubicBezTo>
                  <a:pt x="11113560" y="6403623"/>
                  <a:pt x="11127577" y="6397338"/>
                  <a:pt x="11143050" y="6397338"/>
                </a:cubicBezTo>
                <a:close/>
                <a:moveTo>
                  <a:pt x="11836841" y="6347172"/>
                </a:moveTo>
                <a:lnTo>
                  <a:pt x="11836841" y="6560063"/>
                </a:lnTo>
                <a:lnTo>
                  <a:pt x="11895046" y="6560063"/>
                </a:lnTo>
                <a:lnTo>
                  <a:pt x="11895046" y="6347172"/>
                </a:lnTo>
                <a:close/>
                <a:moveTo>
                  <a:pt x="11519256" y="6343549"/>
                </a:moveTo>
                <a:cubicBezTo>
                  <a:pt x="11498495" y="6343549"/>
                  <a:pt x="11479741" y="6348602"/>
                  <a:pt x="11463118" y="6358744"/>
                </a:cubicBezTo>
                <a:lnTo>
                  <a:pt x="11463118" y="6347232"/>
                </a:lnTo>
                <a:lnTo>
                  <a:pt x="11409360" y="6347232"/>
                </a:lnTo>
                <a:lnTo>
                  <a:pt x="11409360" y="6560064"/>
                </a:lnTo>
                <a:lnTo>
                  <a:pt x="11463118" y="6560064"/>
                </a:lnTo>
                <a:lnTo>
                  <a:pt x="11463118" y="6453648"/>
                </a:lnTo>
                <a:cubicBezTo>
                  <a:pt x="11463118" y="6438062"/>
                  <a:pt x="11469405" y="6424024"/>
                  <a:pt x="11479581" y="6413900"/>
                </a:cubicBezTo>
                <a:cubicBezTo>
                  <a:pt x="11489687" y="6403687"/>
                  <a:pt x="11503788" y="6397407"/>
                  <a:pt x="11519256" y="6397407"/>
                </a:cubicBezTo>
                <a:cubicBezTo>
                  <a:pt x="11534725" y="6397407"/>
                  <a:pt x="11548808" y="6403687"/>
                  <a:pt x="11558931" y="6413900"/>
                </a:cubicBezTo>
                <a:cubicBezTo>
                  <a:pt x="11569107" y="6424024"/>
                  <a:pt x="11575394" y="6438062"/>
                  <a:pt x="11575394" y="6453648"/>
                </a:cubicBezTo>
                <a:lnTo>
                  <a:pt x="11575394" y="6560064"/>
                </a:lnTo>
                <a:lnTo>
                  <a:pt x="11629152" y="6560064"/>
                </a:lnTo>
                <a:lnTo>
                  <a:pt x="11629152" y="6453648"/>
                </a:lnTo>
                <a:cubicBezTo>
                  <a:pt x="11629152" y="6438062"/>
                  <a:pt x="11635422" y="6424024"/>
                  <a:pt x="11645616" y="6413900"/>
                </a:cubicBezTo>
                <a:cubicBezTo>
                  <a:pt x="11655721" y="6403687"/>
                  <a:pt x="11669804" y="6397407"/>
                  <a:pt x="11685290" y="6397407"/>
                </a:cubicBezTo>
                <a:cubicBezTo>
                  <a:pt x="11700759" y="6397407"/>
                  <a:pt x="11714771" y="6403687"/>
                  <a:pt x="11724948" y="6413900"/>
                </a:cubicBezTo>
                <a:cubicBezTo>
                  <a:pt x="11735142" y="6424024"/>
                  <a:pt x="11741411" y="6438062"/>
                  <a:pt x="11741411" y="6453648"/>
                </a:cubicBezTo>
                <a:lnTo>
                  <a:pt x="11741411" y="6560064"/>
                </a:lnTo>
                <a:lnTo>
                  <a:pt x="11795169" y="6560064"/>
                </a:lnTo>
                <a:lnTo>
                  <a:pt x="11795169" y="6453648"/>
                </a:lnTo>
                <a:cubicBezTo>
                  <a:pt x="11795169" y="6423188"/>
                  <a:pt x="11784460" y="6397247"/>
                  <a:pt x="11763006" y="6375771"/>
                </a:cubicBezTo>
                <a:cubicBezTo>
                  <a:pt x="11741571" y="6354296"/>
                  <a:pt x="11715606" y="6343549"/>
                  <a:pt x="11685290" y="6343549"/>
                </a:cubicBezTo>
                <a:cubicBezTo>
                  <a:pt x="11654957" y="6343549"/>
                  <a:pt x="11628993" y="6354296"/>
                  <a:pt x="11607557" y="6375771"/>
                </a:cubicBezTo>
                <a:cubicBezTo>
                  <a:pt x="11605710" y="6377604"/>
                  <a:pt x="11603952" y="6379525"/>
                  <a:pt x="11602264" y="6381447"/>
                </a:cubicBezTo>
                <a:cubicBezTo>
                  <a:pt x="11600577" y="6379525"/>
                  <a:pt x="11598819" y="6377604"/>
                  <a:pt x="11596990" y="6375771"/>
                </a:cubicBezTo>
                <a:cubicBezTo>
                  <a:pt x="11575536" y="6354296"/>
                  <a:pt x="11549572" y="6343549"/>
                  <a:pt x="11519256" y="6343549"/>
                </a:cubicBezTo>
                <a:close/>
                <a:moveTo>
                  <a:pt x="11143032" y="6343549"/>
                </a:moveTo>
                <a:cubicBezTo>
                  <a:pt x="11112705" y="6343549"/>
                  <a:pt x="11086835" y="6354293"/>
                  <a:pt x="11065386" y="6375762"/>
                </a:cubicBezTo>
                <a:cubicBezTo>
                  <a:pt x="11044381" y="6396734"/>
                  <a:pt x="11033674" y="6421957"/>
                  <a:pt x="11033177" y="6451484"/>
                </a:cubicBezTo>
                <a:lnTo>
                  <a:pt x="11033177" y="6455753"/>
                </a:lnTo>
                <a:cubicBezTo>
                  <a:pt x="11033674" y="6485209"/>
                  <a:pt x="11044381" y="6510414"/>
                  <a:pt x="11065386" y="6531456"/>
                </a:cubicBezTo>
                <a:cubicBezTo>
                  <a:pt x="11086657" y="6552784"/>
                  <a:pt x="11112297" y="6563509"/>
                  <a:pt x="11142322" y="6563687"/>
                </a:cubicBezTo>
                <a:lnTo>
                  <a:pt x="11144009" y="6563687"/>
                </a:lnTo>
                <a:cubicBezTo>
                  <a:pt x="11164446" y="6563527"/>
                  <a:pt x="11182876" y="6558458"/>
                  <a:pt x="11199140" y="6548497"/>
                </a:cubicBezTo>
                <a:lnTo>
                  <a:pt x="11199140" y="6559774"/>
                </a:lnTo>
                <a:lnTo>
                  <a:pt x="11252976" y="6559774"/>
                </a:lnTo>
                <a:lnTo>
                  <a:pt x="11252976" y="6347071"/>
                </a:lnTo>
                <a:lnTo>
                  <a:pt x="11199140" y="6347071"/>
                </a:lnTo>
                <a:lnTo>
                  <a:pt x="11199140" y="6358740"/>
                </a:lnTo>
                <a:cubicBezTo>
                  <a:pt x="11182610" y="6348601"/>
                  <a:pt x="11163860" y="6343549"/>
                  <a:pt x="11143032" y="6343549"/>
                </a:cubicBezTo>
                <a:close/>
                <a:moveTo>
                  <a:pt x="11301895" y="6262129"/>
                </a:moveTo>
                <a:lnTo>
                  <a:pt x="11301895" y="6560063"/>
                </a:lnTo>
                <a:lnTo>
                  <a:pt x="11360214" y="6560063"/>
                </a:lnTo>
                <a:lnTo>
                  <a:pt x="11360214" y="6262129"/>
                </a:lnTo>
                <a:close/>
                <a:moveTo>
                  <a:pt x="11865952" y="6254089"/>
                </a:moveTo>
                <a:cubicBezTo>
                  <a:pt x="11846483" y="6254089"/>
                  <a:pt x="11830386" y="6270218"/>
                  <a:pt x="11830386" y="6289725"/>
                </a:cubicBezTo>
                <a:cubicBezTo>
                  <a:pt x="11830386" y="6309659"/>
                  <a:pt x="11846483" y="6325770"/>
                  <a:pt x="11865952" y="6325770"/>
                </a:cubicBezTo>
                <a:cubicBezTo>
                  <a:pt x="11885422" y="6325770"/>
                  <a:pt x="11901501" y="6309659"/>
                  <a:pt x="11901501" y="6289725"/>
                </a:cubicBezTo>
                <a:cubicBezTo>
                  <a:pt x="11901501" y="6270218"/>
                  <a:pt x="11885422" y="6254089"/>
                  <a:pt x="11865952" y="6254089"/>
                </a:cubicBezTo>
                <a:close/>
                <a:moveTo>
                  <a:pt x="0" y="0"/>
                </a:moveTo>
                <a:lnTo>
                  <a:pt x="9120188" y="0"/>
                </a:lnTo>
                <a:lnTo>
                  <a:pt x="9467680" y="0"/>
                </a:lnTo>
                <a:lnTo>
                  <a:pt x="12192000" y="0"/>
                </a:lnTo>
                <a:lnTo>
                  <a:pt x="12192000" y="1233488"/>
                </a:lnTo>
                <a:lnTo>
                  <a:pt x="12192000" y="5624512"/>
                </a:lnTo>
                <a:lnTo>
                  <a:pt x="12192000" y="6858000"/>
                </a:lnTo>
                <a:lnTo>
                  <a:pt x="9467680" y="6858000"/>
                </a:lnTo>
                <a:lnTo>
                  <a:pt x="9120188" y="6858000"/>
                </a:lnTo>
                <a:lnTo>
                  <a:pt x="0" y="6858000"/>
                </a:lnTo>
                <a:lnTo>
                  <a:pt x="0" y="5624512"/>
                </a:lnTo>
                <a:lnTo>
                  <a:pt x="0" y="1233488"/>
                </a:lnTo>
                <a:close/>
              </a:path>
            </a:pathLst>
          </a:custGeom>
        </p:spPr>
        <p:txBody>
          <a:bodyPr wrap="square" lIns="0" tIns="2700000" rIns="0">
            <a:noAutofit/>
          </a:bodyPr>
          <a:lstStyle>
            <a:lvl1pPr marL="0" indent="0" algn="ctr">
              <a:buFont typeface="Arial" panose="020B0604020202020204" pitchFamily="34" charset="0"/>
              <a:buNone/>
              <a:defRPr/>
            </a:lvl1pPr>
          </a:lstStyle>
          <a:p>
            <a:r>
              <a:rPr lang="sv-SE" dirty="0"/>
              <a:t>Klicka på ikonen för att lägga till en bild</a:t>
            </a:r>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1992313" y="6496726"/>
            <a:ext cx="8820149" cy="201405"/>
          </a:xfrm>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1148619352"/>
      </p:ext>
    </p:extLst>
  </p:cSld>
  <p:clrMapOvr>
    <a:masterClrMapping/>
  </p:clrMapOvr>
  <p:transition spd="med">
    <p:fade/>
  </p:transition>
  <p:hf hdr="0" ftr="0" dt="0"/>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45E2A-04D1-49C3-92E6-EA89C76A4F9A}"/>
              </a:ext>
            </a:extLst>
          </p:cNvPr>
          <p:cNvSpPr>
            <a:spLocks noGrp="1"/>
          </p:cNvSpPr>
          <p:nvPr>
            <p:ph type="title"/>
          </p:nvPr>
        </p:nvSpPr>
        <p:spPr/>
        <p:txBody>
          <a:bodyPr/>
          <a:lstStyle/>
          <a:p>
            <a:r>
              <a:rPr lang="sv-SE"/>
              <a:t>Klicka här för att ändra mall för rubrikformat</a:t>
            </a:r>
            <a:endParaRPr lang="en-US"/>
          </a:p>
        </p:txBody>
      </p:sp>
      <p:sp>
        <p:nvSpPr>
          <p:cNvPr id="3" name="Vertical Text Placeholder 2">
            <a:extLst>
              <a:ext uri="{FF2B5EF4-FFF2-40B4-BE49-F238E27FC236}">
                <a16:creationId xmlns:a16="http://schemas.microsoft.com/office/drawing/2014/main" id="{1B4CD2AE-7FCB-4FC6-A49B-3A2FD13DDD9C}"/>
              </a:ext>
            </a:extLst>
          </p:cNvPr>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Date Placeholder 3">
            <a:extLst>
              <a:ext uri="{FF2B5EF4-FFF2-40B4-BE49-F238E27FC236}">
                <a16:creationId xmlns:a16="http://schemas.microsoft.com/office/drawing/2014/main" id="{EF5A3973-B37A-4179-81E3-D6B5E0A83D4E}"/>
              </a:ext>
            </a:extLst>
          </p:cNvPr>
          <p:cNvSpPr>
            <a:spLocks noGrp="1"/>
          </p:cNvSpPr>
          <p:nvPr>
            <p:ph type="dt" sz="half" idx="10"/>
          </p:nvPr>
        </p:nvSpPr>
        <p:spPr/>
        <p:txBody>
          <a:bodyPr/>
          <a:lstStyle/>
          <a:p>
            <a:fld id="{36929192-C798-4552-A0A2-E81981F8410F}" type="datetime1">
              <a:rPr lang="en-US" smtClean="0"/>
              <a:t>1/27/2023</a:t>
            </a:fld>
            <a:endParaRPr lang="en-US" dirty="0"/>
          </a:p>
        </p:txBody>
      </p:sp>
      <p:sp>
        <p:nvSpPr>
          <p:cNvPr id="5" name="Footer Placeholder 4">
            <a:extLst>
              <a:ext uri="{FF2B5EF4-FFF2-40B4-BE49-F238E27FC236}">
                <a16:creationId xmlns:a16="http://schemas.microsoft.com/office/drawing/2014/main" id="{BBA13AD5-0D58-4704-B975-3C79268D56B7}"/>
              </a:ext>
            </a:extLst>
          </p:cNvPr>
          <p:cNvSpPr>
            <a:spLocks noGrp="1"/>
          </p:cNvSpPr>
          <p:nvPr>
            <p:ph type="ftr" sz="quarter" idx="11"/>
          </p:nvPr>
        </p:nvSpPr>
        <p:spPr>
          <a:xfrm>
            <a:off x="2004419" y="6496726"/>
            <a:ext cx="8808043" cy="201405"/>
          </a:xfrm>
        </p:spPr>
        <p:txBody>
          <a:bodyPr/>
          <a:lstStyle/>
          <a:p>
            <a:endParaRPr lang="en-US" dirty="0"/>
          </a:p>
        </p:txBody>
      </p:sp>
      <p:sp>
        <p:nvSpPr>
          <p:cNvPr id="6" name="Slide Number Placeholder 5">
            <a:extLst>
              <a:ext uri="{FF2B5EF4-FFF2-40B4-BE49-F238E27FC236}">
                <a16:creationId xmlns:a16="http://schemas.microsoft.com/office/drawing/2014/main" id="{06050579-FEAE-40E4-AE2C-46CADC2B968F}"/>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757206571"/>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8741C9-8F15-48BE-81A0-786E3AFAD3A2}"/>
              </a:ext>
            </a:extLst>
          </p:cNvPr>
          <p:cNvSpPr>
            <a:spLocks noGrp="1"/>
          </p:cNvSpPr>
          <p:nvPr>
            <p:ph type="title" orient="vert"/>
          </p:nvPr>
        </p:nvSpPr>
        <p:spPr>
          <a:xfrm>
            <a:off x="8724900" y="365125"/>
            <a:ext cx="2628900" cy="5811838"/>
          </a:xfrm>
        </p:spPr>
        <p:txBody>
          <a:bodyPr vert="eaVert"/>
          <a:lstStyle/>
          <a:p>
            <a:r>
              <a:rPr lang="sv-SE"/>
              <a:t>Klicka här för att ändra mall för rubrikformat</a:t>
            </a:r>
            <a:endParaRPr lang="en-US"/>
          </a:p>
        </p:txBody>
      </p:sp>
      <p:sp>
        <p:nvSpPr>
          <p:cNvPr id="3" name="Vertical Text Placeholder 2">
            <a:extLst>
              <a:ext uri="{FF2B5EF4-FFF2-40B4-BE49-F238E27FC236}">
                <a16:creationId xmlns:a16="http://schemas.microsoft.com/office/drawing/2014/main" id="{ADF78DE1-7661-4A41-A2BB-276B70CD5267}"/>
              </a:ext>
            </a:extLst>
          </p:cNvPr>
          <p:cNvSpPr>
            <a:spLocks noGrp="1"/>
          </p:cNvSpPr>
          <p:nvPr>
            <p:ph type="body" orient="vert" idx="1"/>
          </p:nvPr>
        </p:nvSpPr>
        <p:spPr>
          <a:xfrm>
            <a:off x="838200" y="365125"/>
            <a:ext cx="7734300" cy="5811838"/>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Date Placeholder 3">
            <a:extLst>
              <a:ext uri="{FF2B5EF4-FFF2-40B4-BE49-F238E27FC236}">
                <a16:creationId xmlns:a16="http://schemas.microsoft.com/office/drawing/2014/main" id="{CBDB20A9-9DE4-4B66-A863-EE263DD3DB7C}"/>
              </a:ext>
            </a:extLst>
          </p:cNvPr>
          <p:cNvSpPr>
            <a:spLocks noGrp="1"/>
          </p:cNvSpPr>
          <p:nvPr>
            <p:ph type="dt" sz="half" idx="10"/>
          </p:nvPr>
        </p:nvSpPr>
        <p:spPr/>
        <p:txBody>
          <a:bodyPr/>
          <a:lstStyle/>
          <a:p>
            <a:fld id="{7E2B1A7A-EBEF-40E0-A2CF-E8EE542CF0F7}" type="datetime1">
              <a:rPr lang="en-US" smtClean="0"/>
              <a:t>1/27/2023</a:t>
            </a:fld>
            <a:endParaRPr lang="en-US" dirty="0"/>
          </a:p>
        </p:txBody>
      </p:sp>
      <p:sp>
        <p:nvSpPr>
          <p:cNvPr id="5" name="Footer Placeholder 4">
            <a:extLst>
              <a:ext uri="{FF2B5EF4-FFF2-40B4-BE49-F238E27FC236}">
                <a16:creationId xmlns:a16="http://schemas.microsoft.com/office/drawing/2014/main" id="{496A1952-E37C-4B5C-A608-1C91E835348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E5AC5A-A209-4195-AA24-019814AAD89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2430990815"/>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Rubrik 1/2-sida">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80428F82-FC7C-4B64-A3FC-0C844E33603A}"/>
              </a:ext>
            </a:extLst>
          </p:cNvPr>
          <p:cNvSpPr/>
          <p:nvPr/>
        </p:nvSpPr>
        <p:spPr bwMode="gray">
          <a:xfrm>
            <a:off x="0" y="0"/>
            <a:ext cx="5735638" cy="6858000"/>
          </a:xfrm>
          <a:prstGeom prst="rect">
            <a:avLst/>
          </a:prstGeom>
          <a:solidFill>
            <a:schemeClr val="accent2"/>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a:xfrm>
            <a:off x="695325" y="2255630"/>
            <a:ext cx="4344988" cy="1329595"/>
          </a:xfrm>
        </p:spPr>
        <p:txBody>
          <a:bodyPr anchor="ctr" anchorCtr="0"/>
          <a:lstStyle>
            <a:lvl1pPr>
              <a:defRPr>
                <a:solidFill>
                  <a:schemeClr val="bg1"/>
                </a:solidFill>
              </a:defRPr>
            </a:lvl1pPr>
          </a:lstStyle>
          <a:p>
            <a:r>
              <a:rPr lang="sv-SE"/>
              <a:t>Klicka här för att ändra mall för rubrikformat</a:t>
            </a:r>
            <a:endParaRPr lang="en-US" dirty="0"/>
          </a:p>
        </p:txBody>
      </p:sp>
      <p:sp>
        <p:nvSpPr>
          <p:cNvPr id="3" name="Content Placeholder 2">
            <a:extLst>
              <a:ext uri="{FF2B5EF4-FFF2-40B4-BE49-F238E27FC236}">
                <a16:creationId xmlns:a16="http://schemas.microsoft.com/office/drawing/2014/main" id="{41EC3F09-90D1-46E0-9DA9-71157F5BC505}"/>
              </a:ext>
            </a:extLst>
          </p:cNvPr>
          <p:cNvSpPr>
            <a:spLocks noGrp="1"/>
          </p:cNvSpPr>
          <p:nvPr>
            <p:ph idx="1"/>
          </p:nvPr>
        </p:nvSpPr>
        <p:spPr>
          <a:xfrm>
            <a:off x="6456363" y="1825625"/>
            <a:ext cx="5040312" cy="4140304"/>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lvl1pPr>
              <a:defRPr>
                <a:solidFill>
                  <a:schemeClr val="bg1"/>
                </a:solidFill>
              </a:defRPr>
            </a:lvl1p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1992314" y="6496726"/>
            <a:ext cx="3497644" cy="201405"/>
          </a:xfrm>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lvl1pPr>
              <a:defRPr>
                <a:solidFill>
                  <a:schemeClr val="bg1"/>
                </a:solidFill>
              </a:defRPr>
            </a:lvl1p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3856034190"/>
      </p:ext>
    </p:extLst>
  </p:cSld>
  <p:clrMapOvr>
    <a:masterClrMapping/>
  </p:clrMapOvr>
  <p:transition spd="med">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 Byt till korrekt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479976"/>
      </p:ext>
    </p:extLst>
  </p:cSld>
  <p:clrMapOvr>
    <a:masterClrMapping/>
  </p:clrMapOvr>
  <p:transition spd="med">
    <p:fade/>
  </p:transition>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Rubrikbild 2">
    <p:spTree>
      <p:nvGrpSpPr>
        <p:cNvPr id="1" name=""/>
        <p:cNvGrpSpPr/>
        <p:nvPr/>
      </p:nvGrpSpPr>
      <p:grpSpPr>
        <a:xfrm>
          <a:off x="0" y="0"/>
          <a:ext cx="0" cy="0"/>
          <a:chOff x="0" y="0"/>
          <a:chExt cx="0" cy="0"/>
        </a:xfrm>
      </p:grpSpPr>
      <p:pic>
        <p:nvPicPr>
          <p:cNvPr id="14" name="Bildobjekt 13">
            <a:extLst>
              <a:ext uri="{FF2B5EF4-FFF2-40B4-BE49-F238E27FC236}">
                <a16:creationId xmlns:a16="http://schemas.microsoft.com/office/drawing/2014/main" id="{033D4CD4-58AD-4B9A-A65F-E82A5CD5D00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3374" y="0"/>
            <a:ext cx="11858625" cy="4624864"/>
          </a:xfrm>
          <a:prstGeom prst="rect">
            <a:avLst/>
          </a:prstGeom>
          <a:ln>
            <a:noFill/>
          </a:ln>
        </p:spPr>
      </p:pic>
      <p:sp>
        <p:nvSpPr>
          <p:cNvPr id="7" name="Rektangel 6">
            <a:extLst>
              <a:ext uri="{FF2B5EF4-FFF2-40B4-BE49-F238E27FC236}">
                <a16:creationId xmlns:a16="http://schemas.microsoft.com/office/drawing/2014/main" id="{02655C08-7313-4CF0-95E3-9ECCF655E9CD}"/>
              </a:ext>
            </a:extLst>
          </p:cNvPr>
          <p:cNvSpPr/>
          <p:nvPr/>
        </p:nvSpPr>
        <p:spPr bwMode="gray">
          <a:xfrm>
            <a:off x="0" y="4616450"/>
            <a:ext cx="9953624" cy="2241551"/>
          </a:xfrm>
          <a:prstGeom prst="rect">
            <a:avLst/>
          </a:prstGeom>
          <a:solidFill>
            <a:schemeClr val="accent1"/>
          </a:solidFill>
        </p:spPr>
        <p:txBody>
          <a:bodyPr vert="horz" lIns="72000" tIns="0" rIns="72000" bIns="0" rtlCol="0" anchor="ctr" anchorCtr="1">
            <a:no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2" name="Title 1">
            <a:extLst>
              <a:ext uri="{FF2B5EF4-FFF2-40B4-BE49-F238E27FC236}">
                <a16:creationId xmlns:a16="http://schemas.microsoft.com/office/drawing/2014/main" id="{89C336C7-1062-4755-9F14-88CCB31D6348}"/>
              </a:ext>
            </a:extLst>
          </p:cNvPr>
          <p:cNvSpPr>
            <a:spLocks noGrp="1"/>
          </p:cNvSpPr>
          <p:nvPr>
            <p:ph type="ctrTitle"/>
          </p:nvPr>
        </p:nvSpPr>
        <p:spPr>
          <a:xfrm>
            <a:off x="695325" y="5023813"/>
            <a:ext cx="8569326" cy="997196"/>
          </a:xfrm>
        </p:spPr>
        <p:txBody>
          <a:bodyPr anchor="b"/>
          <a:lstStyle>
            <a:lvl1pPr algn="l">
              <a:defRPr sz="3600">
                <a:solidFill>
                  <a:schemeClr val="bg1"/>
                </a:solidFill>
              </a:defRPr>
            </a:lvl1pPr>
          </a:lstStyle>
          <a:p>
            <a:r>
              <a:rPr lang="sv-SE"/>
              <a:t>Klicka här för att ändra mall för rubrikformat</a:t>
            </a:r>
            <a:endParaRPr lang="en-US" dirty="0"/>
          </a:p>
        </p:txBody>
      </p:sp>
      <p:sp>
        <p:nvSpPr>
          <p:cNvPr id="3" name="Subtitle 2">
            <a:extLst>
              <a:ext uri="{FF2B5EF4-FFF2-40B4-BE49-F238E27FC236}">
                <a16:creationId xmlns:a16="http://schemas.microsoft.com/office/drawing/2014/main" id="{2B189DC8-C783-4EFF-9C84-0B64C266971C}"/>
              </a:ext>
            </a:extLst>
          </p:cNvPr>
          <p:cNvSpPr>
            <a:spLocks noGrp="1"/>
          </p:cNvSpPr>
          <p:nvPr>
            <p:ph type="subTitle" idx="1"/>
          </p:nvPr>
        </p:nvSpPr>
        <p:spPr>
          <a:xfrm>
            <a:off x="695325" y="6062284"/>
            <a:ext cx="8569326" cy="67901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US" dirty="0"/>
          </a:p>
        </p:txBody>
      </p:sp>
      <p:sp>
        <p:nvSpPr>
          <p:cNvPr id="4" name="Date Placeholder 3">
            <a:extLst>
              <a:ext uri="{FF2B5EF4-FFF2-40B4-BE49-F238E27FC236}">
                <a16:creationId xmlns:a16="http://schemas.microsoft.com/office/drawing/2014/main" id="{3568B1B7-6127-4A3A-AE69-CDB2CF0EA918}"/>
              </a:ext>
            </a:extLst>
          </p:cNvPr>
          <p:cNvSpPr>
            <a:spLocks noGrp="1"/>
          </p:cNvSpPr>
          <p:nvPr>
            <p:ph type="dt" sz="half" idx="10"/>
          </p:nvPr>
        </p:nvSpPr>
        <p:spPr/>
        <p:txBody>
          <a:bodyPr/>
          <a:lstStyle>
            <a:lvl1pPr>
              <a:defRPr>
                <a:solidFill>
                  <a:schemeClr val="bg1">
                    <a:alpha val="0"/>
                  </a:schemeClr>
                </a:solidFill>
              </a:defRPr>
            </a:lvl1pPr>
          </a:lstStyle>
          <a:p>
            <a:fld id="{3B2B61C8-1407-4351-B091-A14D89C8EF06}" type="datetime1">
              <a:rPr lang="en-US" smtClean="0"/>
              <a:pPr/>
              <a:t>1/27/2023</a:t>
            </a:fld>
            <a:endParaRPr lang="en-US" dirty="0"/>
          </a:p>
        </p:txBody>
      </p:sp>
      <p:sp>
        <p:nvSpPr>
          <p:cNvPr id="5" name="Footer Placeholder 4">
            <a:extLst>
              <a:ext uri="{FF2B5EF4-FFF2-40B4-BE49-F238E27FC236}">
                <a16:creationId xmlns:a16="http://schemas.microsoft.com/office/drawing/2014/main" id="{A8692556-079F-4C8E-80C6-6810801640FA}"/>
              </a:ext>
            </a:extLst>
          </p:cNvPr>
          <p:cNvSpPr>
            <a:spLocks noGrp="1"/>
          </p:cNvSpPr>
          <p:nvPr>
            <p:ph type="ftr" sz="quarter" idx="11"/>
          </p:nvPr>
        </p:nvSpPr>
        <p:spPr>
          <a:xfrm>
            <a:off x="1992314" y="6496726"/>
            <a:ext cx="7272338" cy="201405"/>
          </a:xfrm>
        </p:spPr>
        <p:txBody>
          <a:bodyPr/>
          <a:lstStyle>
            <a:lvl1pPr>
              <a:defRPr>
                <a:solidFill>
                  <a:schemeClr val="bg1">
                    <a:alpha val="0"/>
                  </a:schemeClr>
                </a:solidFill>
              </a:defRPr>
            </a:lvl1pPr>
          </a:lstStyle>
          <a:p>
            <a:endParaRPr lang="en-US" dirty="0"/>
          </a:p>
        </p:txBody>
      </p:sp>
      <p:sp>
        <p:nvSpPr>
          <p:cNvPr id="6" name="Slide Number Placeholder 5">
            <a:extLst>
              <a:ext uri="{FF2B5EF4-FFF2-40B4-BE49-F238E27FC236}">
                <a16:creationId xmlns:a16="http://schemas.microsoft.com/office/drawing/2014/main" id="{4B35DEDC-B921-441F-96A9-AF609E67218C}"/>
              </a:ext>
            </a:extLst>
          </p:cNvPr>
          <p:cNvSpPr>
            <a:spLocks noGrp="1"/>
          </p:cNvSpPr>
          <p:nvPr>
            <p:ph type="sldNum" sz="quarter" idx="12"/>
          </p:nvPr>
        </p:nvSpPr>
        <p:spPr/>
        <p:txBody>
          <a:bodyPr/>
          <a:lstStyle>
            <a:lvl1pPr>
              <a:defRPr>
                <a:solidFill>
                  <a:schemeClr val="bg1">
                    <a:alpha val="0"/>
                  </a:schemeClr>
                </a:solidFill>
              </a:defRPr>
            </a:lvl1pPr>
          </a:lstStyle>
          <a:p>
            <a:fld id="{0EE4F9DF-443B-4423-836D-F323506610C5}" type="slidenum">
              <a:rPr lang="en-US" smtClean="0"/>
              <a:pPr/>
              <a:t>‹#›</a:t>
            </a:fld>
            <a:endParaRPr lang="en-US" dirty="0"/>
          </a:p>
        </p:txBody>
      </p:sp>
      <p:sp>
        <p:nvSpPr>
          <p:cNvPr id="21" name="Rektangel 20">
            <a:extLst>
              <a:ext uri="{FF2B5EF4-FFF2-40B4-BE49-F238E27FC236}">
                <a16:creationId xmlns:a16="http://schemas.microsoft.com/office/drawing/2014/main" id="{CD57B1F3-195C-483D-B86A-ABAAD660ECA4}"/>
              </a:ext>
            </a:extLst>
          </p:cNvPr>
          <p:cNvSpPr/>
          <p:nvPr/>
        </p:nvSpPr>
        <p:spPr bwMode="gray">
          <a:xfrm>
            <a:off x="9953624" y="4616450"/>
            <a:ext cx="2238376" cy="2241551"/>
          </a:xfrm>
          <a:prstGeom prst="rect">
            <a:avLst/>
          </a:prstGeom>
          <a:solidFill>
            <a:srgbClr val="9BE6BE"/>
          </a:solidFill>
        </p:spPr>
        <p:txBody>
          <a:bodyPr vert="horz" lIns="72000" tIns="0" rIns="72000" bIns="0" rtlCol="0" anchor="ctr" anchorCtr="1">
            <a:noAutofit/>
          </a:bodyPr>
          <a:lstStyle/>
          <a:p>
            <a:pPr marL="0" indent="0" algn="l">
              <a:lnSpc>
                <a:spcPct val="90000"/>
              </a:lnSpc>
              <a:spcBef>
                <a:spcPts val="1200"/>
              </a:spcBef>
              <a:buFont typeface="Arial" panose="020B0604020202020204" pitchFamily="34" charset="0"/>
              <a:buNone/>
            </a:pPr>
            <a:endParaRPr lang="en-US" sz="1800" dirty="0" err="1">
              <a:solidFill>
                <a:schemeClr val="bg1"/>
              </a:solidFill>
            </a:endParaRPr>
          </a:p>
        </p:txBody>
      </p:sp>
      <p:grpSp>
        <p:nvGrpSpPr>
          <p:cNvPr id="25" name="Grupp 24">
            <a:extLst>
              <a:ext uri="{FF2B5EF4-FFF2-40B4-BE49-F238E27FC236}">
                <a16:creationId xmlns:a16="http://schemas.microsoft.com/office/drawing/2014/main" id="{218B9246-3BEA-4186-8883-F492644FDA87}"/>
              </a:ext>
            </a:extLst>
          </p:cNvPr>
          <p:cNvGrpSpPr>
            <a:grpSpLocks noChangeAspect="1"/>
          </p:cNvGrpSpPr>
          <p:nvPr/>
        </p:nvGrpSpPr>
        <p:grpSpPr>
          <a:xfrm>
            <a:off x="10415588" y="5504212"/>
            <a:ext cx="1325847" cy="472726"/>
            <a:chOff x="11033177" y="6254090"/>
            <a:chExt cx="868324" cy="309598"/>
          </a:xfrm>
          <a:solidFill>
            <a:srgbClr val="FFFFFF"/>
          </a:solidFill>
        </p:grpSpPr>
        <p:sp>
          <p:nvSpPr>
            <p:cNvPr id="26" name="Freeform 5">
              <a:extLst>
                <a:ext uri="{FF2B5EF4-FFF2-40B4-BE49-F238E27FC236}">
                  <a16:creationId xmlns:a16="http://schemas.microsoft.com/office/drawing/2014/main" id="{DCE39D8D-4CED-4810-8303-A9DAC2FA611C}"/>
                </a:ext>
              </a:extLst>
            </p:cNvPr>
            <p:cNvSpPr>
              <a:spLocks/>
            </p:cNvSpPr>
            <p:nvPr/>
          </p:nvSpPr>
          <p:spPr bwMode="auto">
            <a:xfrm>
              <a:off x="11830386" y="6254090"/>
              <a:ext cx="71115" cy="71681"/>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27" name="Rectangle 6">
              <a:extLst>
                <a:ext uri="{FF2B5EF4-FFF2-40B4-BE49-F238E27FC236}">
                  <a16:creationId xmlns:a16="http://schemas.microsoft.com/office/drawing/2014/main" id="{F0A8ABBD-E518-4A47-AC2E-66DCDB6ED7FD}"/>
                </a:ext>
              </a:extLst>
            </p:cNvPr>
            <p:cNvSpPr>
              <a:spLocks noChangeArrowheads="1"/>
            </p:cNvSpPr>
            <p:nvPr/>
          </p:nvSpPr>
          <p:spPr bwMode="auto">
            <a:xfrm>
              <a:off x="11836841" y="6347173"/>
              <a:ext cx="58205" cy="2128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28" name="Rectangle 7">
              <a:extLst>
                <a:ext uri="{FF2B5EF4-FFF2-40B4-BE49-F238E27FC236}">
                  <a16:creationId xmlns:a16="http://schemas.microsoft.com/office/drawing/2014/main" id="{6478CED4-942A-46C8-B4AB-EF9CE0DCC17C}"/>
                </a:ext>
              </a:extLst>
            </p:cNvPr>
            <p:cNvSpPr>
              <a:spLocks noChangeArrowheads="1"/>
            </p:cNvSpPr>
            <p:nvPr/>
          </p:nvSpPr>
          <p:spPr bwMode="auto">
            <a:xfrm>
              <a:off x="11301895" y="6262130"/>
              <a:ext cx="58319" cy="2979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29" name="Frihandsfigur: Form 28">
              <a:extLst>
                <a:ext uri="{FF2B5EF4-FFF2-40B4-BE49-F238E27FC236}">
                  <a16:creationId xmlns:a16="http://schemas.microsoft.com/office/drawing/2014/main" id="{B6FDB435-9447-4A0E-8453-5D7014288D9D}"/>
                </a:ext>
              </a:extLst>
            </p:cNvPr>
            <p:cNvSpPr>
              <a:spLocks/>
            </p:cNvSpPr>
            <p:nvPr/>
          </p:nvSpPr>
          <p:spPr bwMode="auto">
            <a:xfrm>
              <a:off x="11033177" y="6343550"/>
              <a:ext cx="219799" cy="220138"/>
            </a:xfrm>
            <a:custGeom>
              <a:avLst/>
              <a:gdLst>
                <a:gd name="connsiteX0" fmla="*/ 109873 w 219799"/>
                <a:gd name="connsiteY0" fmla="*/ 53789 h 220138"/>
                <a:gd name="connsiteX1" fmla="*/ 70186 w 219799"/>
                <a:gd name="connsiteY1" fmla="*/ 70294 h 220138"/>
                <a:gd name="connsiteX2" fmla="*/ 53789 w 219799"/>
                <a:gd name="connsiteY2" fmla="*/ 110070 h 220138"/>
                <a:gd name="connsiteX3" fmla="*/ 70186 w 219799"/>
                <a:gd name="connsiteY3" fmla="*/ 149828 h 220138"/>
                <a:gd name="connsiteX4" fmla="*/ 109873 w 219799"/>
                <a:gd name="connsiteY4" fmla="*/ 166350 h 220138"/>
                <a:gd name="connsiteX5" fmla="*/ 149631 w 219799"/>
                <a:gd name="connsiteY5" fmla="*/ 149828 h 220138"/>
                <a:gd name="connsiteX6" fmla="*/ 166010 w 219799"/>
                <a:gd name="connsiteY6" fmla="*/ 110070 h 220138"/>
                <a:gd name="connsiteX7" fmla="*/ 149631 w 219799"/>
                <a:gd name="connsiteY7" fmla="*/ 70294 h 220138"/>
                <a:gd name="connsiteX8" fmla="*/ 109873 w 219799"/>
                <a:gd name="connsiteY8" fmla="*/ 53789 h 220138"/>
                <a:gd name="connsiteX9" fmla="*/ 109855 w 219799"/>
                <a:gd name="connsiteY9" fmla="*/ 0 h 220138"/>
                <a:gd name="connsiteX10" fmla="*/ 165963 w 219799"/>
                <a:gd name="connsiteY10" fmla="*/ 15191 h 220138"/>
                <a:gd name="connsiteX11" fmla="*/ 165963 w 219799"/>
                <a:gd name="connsiteY11" fmla="*/ 3522 h 220138"/>
                <a:gd name="connsiteX12" fmla="*/ 219799 w 219799"/>
                <a:gd name="connsiteY12" fmla="*/ 3522 h 220138"/>
                <a:gd name="connsiteX13" fmla="*/ 219799 w 219799"/>
                <a:gd name="connsiteY13" fmla="*/ 216225 h 220138"/>
                <a:gd name="connsiteX14" fmla="*/ 165963 w 219799"/>
                <a:gd name="connsiteY14" fmla="*/ 216225 h 220138"/>
                <a:gd name="connsiteX15" fmla="*/ 165963 w 219799"/>
                <a:gd name="connsiteY15" fmla="*/ 204948 h 220138"/>
                <a:gd name="connsiteX16" fmla="*/ 110832 w 219799"/>
                <a:gd name="connsiteY16" fmla="*/ 220138 h 220138"/>
                <a:gd name="connsiteX17" fmla="*/ 109145 w 219799"/>
                <a:gd name="connsiteY17" fmla="*/ 220138 h 220138"/>
                <a:gd name="connsiteX18" fmla="*/ 32209 w 219799"/>
                <a:gd name="connsiteY18" fmla="*/ 187907 h 220138"/>
                <a:gd name="connsiteX19" fmla="*/ 0 w 219799"/>
                <a:gd name="connsiteY19" fmla="*/ 112204 h 220138"/>
                <a:gd name="connsiteX20" fmla="*/ 0 w 219799"/>
                <a:gd name="connsiteY20" fmla="*/ 107935 h 220138"/>
                <a:gd name="connsiteX21" fmla="*/ 32209 w 219799"/>
                <a:gd name="connsiteY21" fmla="*/ 32213 h 220138"/>
                <a:gd name="connsiteX22" fmla="*/ 109855 w 219799"/>
                <a:gd name="connsiteY22" fmla="*/ 0 h 2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9" h="220138">
                  <a:moveTo>
                    <a:pt x="109873" y="53789"/>
                  </a:moveTo>
                  <a:cubicBezTo>
                    <a:pt x="94400" y="53789"/>
                    <a:pt x="80383" y="60074"/>
                    <a:pt x="70186" y="70294"/>
                  </a:cubicBezTo>
                  <a:cubicBezTo>
                    <a:pt x="60078" y="80425"/>
                    <a:pt x="53789" y="94473"/>
                    <a:pt x="53789" y="110070"/>
                  </a:cubicBezTo>
                  <a:cubicBezTo>
                    <a:pt x="53789" y="125578"/>
                    <a:pt x="60078" y="139625"/>
                    <a:pt x="70186" y="149828"/>
                  </a:cubicBezTo>
                  <a:cubicBezTo>
                    <a:pt x="80383" y="160047"/>
                    <a:pt x="94400" y="166350"/>
                    <a:pt x="109873" y="166350"/>
                  </a:cubicBezTo>
                  <a:cubicBezTo>
                    <a:pt x="125417" y="166350"/>
                    <a:pt x="139434" y="160047"/>
                    <a:pt x="149631" y="149828"/>
                  </a:cubicBezTo>
                  <a:cubicBezTo>
                    <a:pt x="159739" y="139625"/>
                    <a:pt x="166010" y="125578"/>
                    <a:pt x="166010" y="110070"/>
                  </a:cubicBezTo>
                  <a:cubicBezTo>
                    <a:pt x="166010" y="94473"/>
                    <a:pt x="159739" y="80425"/>
                    <a:pt x="149631" y="70294"/>
                  </a:cubicBezTo>
                  <a:cubicBezTo>
                    <a:pt x="139434" y="60074"/>
                    <a:pt x="125417" y="53789"/>
                    <a:pt x="109873" y="53789"/>
                  </a:cubicBezTo>
                  <a:close/>
                  <a:moveTo>
                    <a:pt x="109855" y="0"/>
                  </a:moveTo>
                  <a:cubicBezTo>
                    <a:pt x="130683" y="0"/>
                    <a:pt x="149433" y="5052"/>
                    <a:pt x="165963" y="15191"/>
                  </a:cubicBezTo>
                  <a:lnTo>
                    <a:pt x="165963" y="3522"/>
                  </a:lnTo>
                  <a:lnTo>
                    <a:pt x="219799" y="3522"/>
                  </a:lnTo>
                  <a:lnTo>
                    <a:pt x="219799" y="216225"/>
                  </a:lnTo>
                  <a:lnTo>
                    <a:pt x="165963" y="216225"/>
                  </a:lnTo>
                  <a:lnTo>
                    <a:pt x="165963" y="204948"/>
                  </a:lnTo>
                  <a:cubicBezTo>
                    <a:pt x="149699" y="214909"/>
                    <a:pt x="131269" y="219978"/>
                    <a:pt x="110832" y="220138"/>
                  </a:cubicBezTo>
                  <a:lnTo>
                    <a:pt x="109145" y="220138"/>
                  </a:lnTo>
                  <a:cubicBezTo>
                    <a:pt x="79120" y="219960"/>
                    <a:pt x="53480" y="209235"/>
                    <a:pt x="32209" y="187907"/>
                  </a:cubicBezTo>
                  <a:cubicBezTo>
                    <a:pt x="11204" y="166865"/>
                    <a:pt x="497" y="141660"/>
                    <a:pt x="0" y="112204"/>
                  </a:cubicBezTo>
                  <a:lnTo>
                    <a:pt x="0" y="107935"/>
                  </a:lnTo>
                  <a:cubicBezTo>
                    <a:pt x="497" y="78408"/>
                    <a:pt x="11204" y="53185"/>
                    <a:pt x="32209" y="32213"/>
                  </a:cubicBezTo>
                  <a:cubicBezTo>
                    <a:pt x="53658" y="10744"/>
                    <a:pt x="79528" y="0"/>
                    <a:pt x="1098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32" name="Freeform 10">
              <a:extLst>
                <a:ext uri="{FF2B5EF4-FFF2-40B4-BE49-F238E27FC236}">
                  <a16:creationId xmlns:a16="http://schemas.microsoft.com/office/drawing/2014/main" id="{1189BC6C-3127-4B07-BEE5-06A7161937B3}"/>
                </a:ext>
              </a:extLst>
            </p:cNvPr>
            <p:cNvSpPr>
              <a:spLocks/>
            </p:cNvSpPr>
            <p:nvPr/>
          </p:nvSpPr>
          <p:spPr bwMode="auto">
            <a:xfrm>
              <a:off x="11409360" y="6343550"/>
              <a:ext cx="385809" cy="216515"/>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grpSp>
    </p:spTree>
    <p:extLst>
      <p:ext uri="{BB962C8B-B14F-4D97-AF65-F5344CB8AC3E}">
        <p14:creationId xmlns:p14="http://schemas.microsoft.com/office/powerpoint/2010/main" val="3861528995"/>
      </p:ext>
    </p:extLst>
  </p:cSld>
  <p:clrMapOvr>
    <a:masterClrMapping/>
  </p:clrMapOvr>
  <p:transition spd="med">
    <p:fade/>
  </p:transition>
  <p:hf hdr="0" ftr="0" dt="0"/>
  <p:extLst>
    <p:ext uri="{DCECCB84-F9BA-43D5-87BE-67443E8EF086}">
      <p15:sldGuideLst xmlns:p15="http://schemas.microsoft.com/office/powerpoint/2012/main">
        <p15:guide id="5" orient="horz" pos="2908">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Rubrikbild, eget foto">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02655C08-7313-4CF0-95E3-9ECCF655E9CD}"/>
              </a:ext>
            </a:extLst>
          </p:cNvPr>
          <p:cNvSpPr/>
          <p:nvPr/>
        </p:nvSpPr>
        <p:spPr bwMode="gray">
          <a:xfrm>
            <a:off x="0" y="4616450"/>
            <a:ext cx="9953624" cy="2241551"/>
          </a:xfrm>
          <a:prstGeom prst="rect">
            <a:avLst/>
          </a:prstGeom>
          <a:solidFill>
            <a:schemeClr val="accent1"/>
          </a:solidFill>
        </p:spPr>
        <p:txBody>
          <a:bodyPr vert="horz" lIns="72000" tIns="0" rIns="72000" bIns="0" rtlCol="0" anchor="ctr" anchorCtr="1">
            <a:no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2" name="Title 1">
            <a:extLst>
              <a:ext uri="{FF2B5EF4-FFF2-40B4-BE49-F238E27FC236}">
                <a16:creationId xmlns:a16="http://schemas.microsoft.com/office/drawing/2014/main" id="{89C336C7-1062-4755-9F14-88CCB31D6348}"/>
              </a:ext>
            </a:extLst>
          </p:cNvPr>
          <p:cNvSpPr>
            <a:spLocks noGrp="1"/>
          </p:cNvSpPr>
          <p:nvPr>
            <p:ph type="ctrTitle"/>
          </p:nvPr>
        </p:nvSpPr>
        <p:spPr>
          <a:xfrm>
            <a:off x="695325" y="5023813"/>
            <a:ext cx="8569326" cy="997196"/>
          </a:xfrm>
        </p:spPr>
        <p:txBody>
          <a:bodyPr anchor="b"/>
          <a:lstStyle>
            <a:lvl1pPr algn="l">
              <a:defRPr sz="3600">
                <a:solidFill>
                  <a:schemeClr val="bg1"/>
                </a:solidFill>
              </a:defRPr>
            </a:lvl1pPr>
          </a:lstStyle>
          <a:p>
            <a:r>
              <a:rPr lang="sv-SE"/>
              <a:t>Klicka här för att ändra mall för rubrikformat</a:t>
            </a:r>
            <a:endParaRPr lang="en-US" dirty="0"/>
          </a:p>
        </p:txBody>
      </p:sp>
      <p:sp>
        <p:nvSpPr>
          <p:cNvPr id="3" name="Subtitle 2">
            <a:extLst>
              <a:ext uri="{FF2B5EF4-FFF2-40B4-BE49-F238E27FC236}">
                <a16:creationId xmlns:a16="http://schemas.microsoft.com/office/drawing/2014/main" id="{2B189DC8-C783-4EFF-9C84-0B64C266971C}"/>
              </a:ext>
            </a:extLst>
          </p:cNvPr>
          <p:cNvSpPr>
            <a:spLocks noGrp="1"/>
          </p:cNvSpPr>
          <p:nvPr>
            <p:ph type="subTitle" idx="1"/>
          </p:nvPr>
        </p:nvSpPr>
        <p:spPr>
          <a:xfrm>
            <a:off x="695325" y="6062284"/>
            <a:ext cx="8569326" cy="67901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US" dirty="0"/>
          </a:p>
        </p:txBody>
      </p:sp>
      <p:sp>
        <p:nvSpPr>
          <p:cNvPr id="4" name="Date Placeholder 3">
            <a:extLst>
              <a:ext uri="{FF2B5EF4-FFF2-40B4-BE49-F238E27FC236}">
                <a16:creationId xmlns:a16="http://schemas.microsoft.com/office/drawing/2014/main" id="{3568B1B7-6127-4A3A-AE69-CDB2CF0EA918}"/>
              </a:ext>
            </a:extLst>
          </p:cNvPr>
          <p:cNvSpPr>
            <a:spLocks noGrp="1"/>
          </p:cNvSpPr>
          <p:nvPr>
            <p:ph type="dt" sz="half" idx="10"/>
          </p:nvPr>
        </p:nvSpPr>
        <p:spPr/>
        <p:txBody>
          <a:bodyPr/>
          <a:lstStyle>
            <a:lvl1pPr>
              <a:defRPr>
                <a:solidFill>
                  <a:schemeClr val="bg1">
                    <a:alpha val="0"/>
                  </a:schemeClr>
                </a:solidFill>
              </a:defRPr>
            </a:lvl1pPr>
          </a:lstStyle>
          <a:p>
            <a:fld id="{3B2B61C8-1407-4351-B091-A14D89C8EF06}" type="datetime1">
              <a:rPr lang="en-US" smtClean="0"/>
              <a:pPr/>
              <a:t>1/27/2023</a:t>
            </a:fld>
            <a:endParaRPr lang="en-US" dirty="0"/>
          </a:p>
        </p:txBody>
      </p:sp>
      <p:sp>
        <p:nvSpPr>
          <p:cNvPr id="5" name="Footer Placeholder 4">
            <a:extLst>
              <a:ext uri="{FF2B5EF4-FFF2-40B4-BE49-F238E27FC236}">
                <a16:creationId xmlns:a16="http://schemas.microsoft.com/office/drawing/2014/main" id="{A8692556-079F-4C8E-80C6-6810801640FA}"/>
              </a:ext>
            </a:extLst>
          </p:cNvPr>
          <p:cNvSpPr>
            <a:spLocks noGrp="1"/>
          </p:cNvSpPr>
          <p:nvPr>
            <p:ph type="ftr" sz="quarter" idx="11"/>
          </p:nvPr>
        </p:nvSpPr>
        <p:spPr>
          <a:xfrm>
            <a:off x="1992314" y="6496726"/>
            <a:ext cx="7272338" cy="201405"/>
          </a:xfrm>
        </p:spPr>
        <p:txBody>
          <a:bodyPr/>
          <a:lstStyle>
            <a:lvl1pPr>
              <a:defRPr>
                <a:solidFill>
                  <a:schemeClr val="bg1">
                    <a:alpha val="0"/>
                  </a:schemeClr>
                </a:solidFill>
              </a:defRPr>
            </a:lvl1pPr>
          </a:lstStyle>
          <a:p>
            <a:endParaRPr lang="en-US" dirty="0"/>
          </a:p>
        </p:txBody>
      </p:sp>
      <p:sp>
        <p:nvSpPr>
          <p:cNvPr id="6" name="Slide Number Placeholder 5">
            <a:extLst>
              <a:ext uri="{FF2B5EF4-FFF2-40B4-BE49-F238E27FC236}">
                <a16:creationId xmlns:a16="http://schemas.microsoft.com/office/drawing/2014/main" id="{4B35DEDC-B921-441F-96A9-AF609E67218C}"/>
              </a:ext>
            </a:extLst>
          </p:cNvPr>
          <p:cNvSpPr>
            <a:spLocks noGrp="1"/>
          </p:cNvSpPr>
          <p:nvPr>
            <p:ph type="sldNum" sz="quarter" idx="12"/>
          </p:nvPr>
        </p:nvSpPr>
        <p:spPr/>
        <p:txBody>
          <a:bodyPr/>
          <a:lstStyle>
            <a:lvl1pPr>
              <a:defRPr>
                <a:solidFill>
                  <a:schemeClr val="bg1">
                    <a:alpha val="0"/>
                  </a:schemeClr>
                </a:solidFill>
              </a:defRPr>
            </a:lvl1pPr>
          </a:lstStyle>
          <a:p>
            <a:fld id="{0EE4F9DF-443B-4423-836D-F323506610C5}" type="slidenum">
              <a:rPr lang="en-US" smtClean="0"/>
              <a:pPr/>
              <a:t>‹#›</a:t>
            </a:fld>
            <a:endParaRPr lang="en-US" dirty="0"/>
          </a:p>
        </p:txBody>
      </p:sp>
      <p:sp>
        <p:nvSpPr>
          <p:cNvPr id="21" name="Rektangel 20">
            <a:extLst>
              <a:ext uri="{FF2B5EF4-FFF2-40B4-BE49-F238E27FC236}">
                <a16:creationId xmlns:a16="http://schemas.microsoft.com/office/drawing/2014/main" id="{CD57B1F3-195C-483D-B86A-ABAAD660ECA4}"/>
              </a:ext>
            </a:extLst>
          </p:cNvPr>
          <p:cNvSpPr/>
          <p:nvPr/>
        </p:nvSpPr>
        <p:spPr bwMode="gray">
          <a:xfrm>
            <a:off x="9953624" y="4616450"/>
            <a:ext cx="2238376" cy="2241551"/>
          </a:xfrm>
          <a:prstGeom prst="rect">
            <a:avLst/>
          </a:prstGeom>
          <a:solidFill>
            <a:srgbClr val="9BE6BE"/>
          </a:solidFill>
        </p:spPr>
        <p:txBody>
          <a:bodyPr vert="horz" lIns="72000" tIns="0" rIns="72000" bIns="0" rtlCol="0" anchor="ctr" anchorCtr="1">
            <a:noAutofit/>
          </a:bodyPr>
          <a:lstStyle/>
          <a:p>
            <a:pPr marL="0" indent="0" algn="l">
              <a:lnSpc>
                <a:spcPct val="90000"/>
              </a:lnSpc>
              <a:spcBef>
                <a:spcPts val="1200"/>
              </a:spcBef>
              <a:buFont typeface="Arial" panose="020B0604020202020204" pitchFamily="34" charset="0"/>
              <a:buNone/>
            </a:pPr>
            <a:endParaRPr lang="en-US" sz="1800" dirty="0" err="1">
              <a:solidFill>
                <a:schemeClr val="bg1"/>
              </a:solidFill>
            </a:endParaRPr>
          </a:p>
        </p:txBody>
      </p:sp>
      <p:sp>
        <p:nvSpPr>
          <p:cNvPr id="14" name="Platshållare för bild 13">
            <a:extLst>
              <a:ext uri="{FF2B5EF4-FFF2-40B4-BE49-F238E27FC236}">
                <a16:creationId xmlns:a16="http://schemas.microsoft.com/office/drawing/2014/main" id="{95A97123-0A79-4952-8D0B-51812424A147}"/>
              </a:ext>
            </a:extLst>
          </p:cNvPr>
          <p:cNvSpPr>
            <a:spLocks noGrp="1"/>
          </p:cNvSpPr>
          <p:nvPr>
            <p:ph type="pic" sz="quarter" idx="13"/>
          </p:nvPr>
        </p:nvSpPr>
        <p:spPr>
          <a:xfrm>
            <a:off x="0" y="0"/>
            <a:ext cx="12192000" cy="4616450"/>
          </a:xfrm>
        </p:spPr>
        <p:txBody>
          <a:bodyPr lIns="0" tIns="1692000"/>
          <a:lstStyle>
            <a:lvl1pPr marL="0" indent="0" algn="ctr">
              <a:buFont typeface="Arial" panose="020B0604020202020204" pitchFamily="34" charset="0"/>
              <a:buNone/>
              <a:defRPr/>
            </a:lvl1pPr>
          </a:lstStyle>
          <a:p>
            <a:r>
              <a:rPr lang="sv-SE"/>
              <a:t>Klicka på ikonen för att lägga till en bild</a:t>
            </a:r>
          </a:p>
        </p:txBody>
      </p:sp>
      <p:grpSp>
        <p:nvGrpSpPr>
          <p:cNvPr id="16" name="Grupp 15">
            <a:extLst>
              <a:ext uri="{FF2B5EF4-FFF2-40B4-BE49-F238E27FC236}">
                <a16:creationId xmlns:a16="http://schemas.microsoft.com/office/drawing/2014/main" id="{80BB8873-9B9A-465F-9D6B-A8138C1F82F2}"/>
              </a:ext>
            </a:extLst>
          </p:cNvPr>
          <p:cNvGrpSpPr>
            <a:grpSpLocks noChangeAspect="1"/>
          </p:cNvGrpSpPr>
          <p:nvPr/>
        </p:nvGrpSpPr>
        <p:grpSpPr>
          <a:xfrm>
            <a:off x="10415588" y="5504212"/>
            <a:ext cx="1325847" cy="472726"/>
            <a:chOff x="11033177" y="6254090"/>
            <a:chExt cx="868324" cy="309598"/>
          </a:xfrm>
          <a:solidFill>
            <a:srgbClr val="FFFFFF"/>
          </a:solidFill>
        </p:grpSpPr>
        <p:sp>
          <p:nvSpPr>
            <p:cNvPr id="17" name="Freeform 5">
              <a:extLst>
                <a:ext uri="{FF2B5EF4-FFF2-40B4-BE49-F238E27FC236}">
                  <a16:creationId xmlns:a16="http://schemas.microsoft.com/office/drawing/2014/main" id="{019CA95A-133E-4493-9F1F-6AB3373A1F04}"/>
                </a:ext>
              </a:extLst>
            </p:cNvPr>
            <p:cNvSpPr>
              <a:spLocks/>
            </p:cNvSpPr>
            <p:nvPr/>
          </p:nvSpPr>
          <p:spPr bwMode="auto">
            <a:xfrm>
              <a:off x="11830386" y="6254090"/>
              <a:ext cx="71115" cy="71681"/>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8" name="Rectangle 6">
              <a:extLst>
                <a:ext uri="{FF2B5EF4-FFF2-40B4-BE49-F238E27FC236}">
                  <a16:creationId xmlns:a16="http://schemas.microsoft.com/office/drawing/2014/main" id="{82E9EC64-01B8-433C-ACEB-F09CEE306233}"/>
                </a:ext>
              </a:extLst>
            </p:cNvPr>
            <p:cNvSpPr>
              <a:spLocks noChangeArrowheads="1"/>
            </p:cNvSpPr>
            <p:nvPr/>
          </p:nvSpPr>
          <p:spPr bwMode="auto">
            <a:xfrm>
              <a:off x="11836841" y="6347173"/>
              <a:ext cx="58205" cy="2128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9" name="Rectangle 7">
              <a:extLst>
                <a:ext uri="{FF2B5EF4-FFF2-40B4-BE49-F238E27FC236}">
                  <a16:creationId xmlns:a16="http://schemas.microsoft.com/office/drawing/2014/main" id="{4EC2B11E-DEF5-4F99-98C9-AA9EA90B5665}"/>
                </a:ext>
              </a:extLst>
            </p:cNvPr>
            <p:cNvSpPr>
              <a:spLocks noChangeArrowheads="1"/>
            </p:cNvSpPr>
            <p:nvPr/>
          </p:nvSpPr>
          <p:spPr bwMode="auto">
            <a:xfrm>
              <a:off x="11301895" y="6262130"/>
              <a:ext cx="58319" cy="2979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20" name="Frihandsfigur: Form 19">
              <a:extLst>
                <a:ext uri="{FF2B5EF4-FFF2-40B4-BE49-F238E27FC236}">
                  <a16:creationId xmlns:a16="http://schemas.microsoft.com/office/drawing/2014/main" id="{AFDF2AFC-F73B-4835-B53B-221A90FECBF3}"/>
                </a:ext>
              </a:extLst>
            </p:cNvPr>
            <p:cNvSpPr>
              <a:spLocks/>
            </p:cNvSpPr>
            <p:nvPr/>
          </p:nvSpPr>
          <p:spPr bwMode="auto">
            <a:xfrm>
              <a:off x="11033177" y="6343550"/>
              <a:ext cx="219799" cy="220138"/>
            </a:xfrm>
            <a:custGeom>
              <a:avLst/>
              <a:gdLst>
                <a:gd name="connsiteX0" fmla="*/ 109873 w 219799"/>
                <a:gd name="connsiteY0" fmla="*/ 53789 h 220138"/>
                <a:gd name="connsiteX1" fmla="*/ 70186 w 219799"/>
                <a:gd name="connsiteY1" fmla="*/ 70294 h 220138"/>
                <a:gd name="connsiteX2" fmla="*/ 53789 w 219799"/>
                <a:gd name="connsiteY2" fmla="*/ 110070 h 220138"/>
                <a:gd name="connsiteX3" fmla="*/ 70186 w 219799"/>
                <a:gd name="connsiteY3" fmla="*/ 149828 h 220138"/>
                <a:gd name="connsiteX4" fmla="*/ 109873 w 219799"/>
                <a:gd name="connsiteY4" fmla="*/ 166350 h 220138"/>
                <a:gd name="connsiteX5" fmla="*/ 149631 w 219799"/>
                <a:gd name="connsiteY5" fmla="*/ 149828 h 220138"/>
                <a:gd name="connsiteX6" fmla="*/ 166010 w 219799"/>
                <a:gd name="connsiteY6" fmla="*/ 110070 h 220138"/>
                <a:gd name="connsiteX7" fmla="*/ 149631 w 219799"/>
                <a:gd name="connsiteY7" fmla="*/ 70294 h 220138"/>
                <a:gd name="connsiteX8" fmla="*/ 109873 w 219799"/>
                <a:gd name="connsiteY8" fmla="*/ 53789 h 220138"/>
                <a:gd name="connsiteX9" fmla="*/ 109855 w 219799"/>
                <a:gd name="connsiteY9" fmla="*/ 0 h 220138"/>
                <a:gd name="connsiteX10" fmla="*/ 165963 w 219799"/>
                <a:gd name="connsiteY10" fmla="*/ 15191 h 220138"/>
                <a:gd name="connsiteX11" fmla="*/ 165963 w 219799"/>
                <a:gd name="connsiteY11" fmla="*/ 3522 h 220138"/>
                <a:gd name="connsiteX12" fmla="*/ 219799 w 219799"/>
                <a:gd name="connsiteY12" fmla="*/ 3522 h 220138"/>
                <a:gd name="connsiteX13" fmla="*/ 219799 w 219799"/>
                <a:gd name="connsiteY13" fmla="*/ 216225 h 220138"/>
                <a:gd name="connsiteX14" fmla="*/ 165963 w 219799"/>
                <a:gd name="connsiteY14" fmla="*/ 216225 h 220138"/>
                <a:gd name="connsiteX15" fmla="*/ 165963 w 219799"/>
                <a:gd name="connsiteY15" fmla="*/ 204948 h 220138"/>
                <a:gd name="connsiteX16" fmla="*/ 110832 w 219799"/>
                <a:gd name="connsiteY16" fmla="*/ 220138 h 220138"/>
                <a:gd name="connsiteX17" fmla="*/ 109145 w 219799"/>
                <a:gd name="connsiteY17" fmla="*/ 220138 h 220138"/>
                <a:gd name="connsiteX18" fmla="*/ 32209 w 219799"/>
                <a:gd name="connsiteY18" fmla="*/ 187907 h 220138"/>
                <a:gd name="connsiteX19" fmla="*/ 0 w 219799"/>
                <a:gd name="connsiteY19" fmla="*/ 112204 h 220138"/>
                <a:gd name="connsiteX20" fmla="*/ 0 w 219799"/>
                <a:gd name="connsiteY20" fmla="*/ 107935 h 220138"/>
                <a:gd name="connsiteX21" fmla="*/ 32209 w 219799"/>
                <a:gd name="connsiteY21" fmla="*/ 32213 h 220138"/>
                <a:gd name="connsiteX22" fmla="*/ 109855 w 219799"/>
                <a:gd name="connsiteY22" fmla="*/ 0 h 2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9" h="220138">
                  <a:moveTo>
                    <a:pt x="109873" y="53789"/>
                  </a:moveTo>
                  <a:cubicBezTo>
                    <a:pt x="94400" y="53789"/>
                    <a:pt x="80383" y="60074"/>
                    <a:pt x="70186" y="70294"/>
                  </a:cubicBezTo>
                  <a:cubicBezTo>
                    <a:pt x="60078" y="80425"/>
                    <a:pt x="53789" y="94473"/>
                    <a:pt x="53789" y="110070"/>
                  </a:cubicBezTo>
                  <a:cubicBezTo>
                    <a:pt x="53789" y="125578"/>
                    <a:pt x="60078" y="139625"/>
                    <a:pt x="70186" y="149828"/>
                  </a:cubicBezTo>
                  <a:cubicBezTo>
                    <a:pt x="80383" y="160047"/>
                    <a:pt x="94400" y="166350"/>
                    <a:pt x="109873" y="166350"/>
                  </a:cubicBezTo>
                  <a:cubicBezTo>
                    <a:pt x="125417" y="166350"/>
                    <a:pt x="139434" y="160047"/>
                    <a:pt x="149631" y="149828"/>
                  </a:cubicBezTo>
                  <a:cubicBezTo>
                    <a:pt x="159739" y="139625"/>
                    <a:pt x="166010" y="125578"/>
                    <a:pt x="166010" y="110070"/>
                  </a:cubicBezTo>
                  <a:cubicBezTo>
                    <a:pt x="166010" y="94473"/>
                    <a:pt x="159739" y="80425"/>
                    <a:pt x="149631" y="70294"/>
                  </a:cubicBezTo>
                  <a:cubicBezTo>
                    <a:pt x="139434" y="60074"/>
                    <a:pt x="125417" y="53789"/>
                    <a:pt x="109873" y="53789"/>
                  </a:cubicBezTo>
                  <a:close/>
                  <a:moveTo>
                    <a:pt x="109855" y="0"/>
                  </a:moveTo>
                  <a:cubicBezTo>
                    <a:pt x="130683" y="0"/>
                    <a:pt x="149433" y="5052"/>
                    <a:pt x="165963" y="15191"/>
                  </a:cubicBezTo>
                  <a:lnTo>
                    <a:pt x="165963" y="3522"/>
                  </a:lnTo>
                  <a:lnTo>
                    <a:pt x="219799" y="3522"/>
                  </a:lnTo>
                  <a:lnTo>
                    <a:pt x="219799" y="216225"/>
                  </a:lnTo>
                  <a:lnTo>
                    <a:pt x="165963" y="216225"/>
                  </a:lnTo>
                  <a:lnTo>
                    <a:pt x="165963" y="204948"/>
                  </a:lnTo>
                  <a:cubicBezTo>
                    <a:pt x="149699" y="214909"/>
                    <a:pt x="131269" y="219978"/>
                    <a:pt x="110832" y="220138"/>
                  </a:cubicBezTo>
                  <a:lnTo>
                    <a:pt x="109145" y="220138"/>
                  </a:lnTo>
                  <a:cubicBezTo>
                    <a:pt x="79120" y="219960"/>
                    <a:pt x="53480" y="209235"/>
                    <a:pt x="32209" y="187907"/>
                  </a:cubicBezTo>
                  <a:cubicBezTo>
                    <a:pt x="11204" y="166865"/>
                    <a:pt x="497" y="141660"/>
                    <a:pt x="0" y="112204"/>
                  </a:cubicBezTo>
                  <a:lnTo>
                    <a:pt x="0" y="107935"/>
                  </a:lnTo>
                  <a:cubicBezTo>
                    <a:pt x="497" y="78408"/>
                    <a:pt x="11204" y="53185"/>
                    <a:pt x="32209" y="32213"/>
                  </a:cubicBezTo>
                  <a:cubicBezTo>
                    <a:pt x="53658" y="10744"/>
                    <a:pt x="79528" y="0"/>
                    <a:pt x="1098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22" name="Freeform 10">
              <a:extLst>
                <a:ext uri="{FF2B5EF4-FFF2-40B4-BE49-F238E27FC236}">
                  <a16:creationId xmlns:a16="http://schemas.microsoft.com/office/drawing/2014/main" id="{41FA4389-5A7B-4FA8-BF52-6A8EFD23DE2C}"/>
                </a:ext>
              </a:extLst>
            </p:cNvPr>
            <p:cNvSpPr>
              <a:spLocks/>
            </p:cNvSpPr>
            <p:nvPr/>
          </p:nvSpPr>
          <p:spPr bwMode="auto">
            <a:xfrm>
              <a:off x="11409360" y="6343550"/>
              <a:ext cx="385809" cy="216515"/>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grpSp>
    </p:spTree>
    <p:extLst>
      <p:ext uri="{BB962C8B-B14F-4D97-AF65-F5344CB8AC3E}">
        <p14:creationId xmlns:p14="http://schemas.microsoft.com/office/powerpoint/2010/main" val="3537647745"/>
      </p:ext>
    </p:extLst>
  </p:cSld>
  <p:clrMapOvr>
    <a:masterClrMapping/>
  </p:clrMapOvr>
  <p:transition spd="med">
    <p:fade/>
  </p:transition>
  <p:hf hdr="0" ftr="0" dt="0"/>
  <p:extLst>
    <p:ext uri="{DCECCB84-F9BA-43D5-87BE-67443E8EF086}">
      <p15:sldGuideLst xmlns:p15="http://schemas.microsoft.com/office/powerpoint/2012/main">
        <p15:guide id="1" orient="horz" pos="290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p:txBody>
          <a:bodyPr/>
          <a:lstStyle/>
          <a:p>
            <a:r>
              <a:rPr lang="sv-SE"/>
              <a:t>Klicka här för att ändra mall för rubrikformat</a:t>
            </a:r>
            <a:endParaRPr lang="en-US"/>
          </a:p>
        </p:txBody>
      </p:sp>
      <p:sp>
        <p:nvSpPr>
          <p:cNvPr id="3" name="Content Placeholder 2">
            <a:extLst>
              <a:ext uri="{FF2B5EF4-FFF2-40B4-BE49-F238E27FC236}">
                <a16:creationId xmlns:a16="http://schemas.microsoft.com/office/drawing/2014/main" id="{41EC3F09-90D1-46E0-9DA9-71157F5BC505}"/>
              </a:ext>
            </a:extLst>
          </p:cNvPr>
          <p:cNvSpPr>
            <a:spLocks noGrp="1"/>
          </p:cNvSpPr>
          <p:nvPr>
            <p:ph idx="1"/>
          </p:nvPr>
        </p:nvSpPr>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p>
            <a:fld id="{B51A41F1-2CEE-408F-9927-9074E4906AAD}"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3728508531"/>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Rubrik och innehåll, helfär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E761B58A-F969-4B07-8BA2-0150BCB6BCC7}"/>
              </a:ext>
            </a:extLst>
          </p:cNvPr>
          <p:cNvSpPr/>
          <p:nvPr/>
        </p:nvSpPr>
        <p:spPr bwMode="gray">
          <a:xfrm flipV="1">
            <a:off x="0" y="0"/>
            <a:ext cx="12192000" cy="6858000"/>
          </a:xfrm>
          <a:prstGeom prst="rect">
            <a:avLst/>
          </a:prstGeom>
          <a:solidFill>
            <a:schemeClr val="accent1"/>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p:txBody>
          <a:bodyPr/>
          <a:lstStyle>
            <a:lvl1pPr>
              <a:defRPr>
                <a:solidFill>
                  <a:schemeClr val="bg1"/>
                </a:solidFill>
              </a:defRPr>
            </a:lvl1pPr>
          </a:lstStyle>
          <a:p>
            <a:r>
              <a:rPr lang="sv-SE"/>
              <a:t>Klicka här för att ändra mall för rubrikformat</a:t>
            </a:r>
            <a:endParaRPr lang="en-US"/>
          </a:p>
        </p:txBody>
      </p:sp>
      <p:sp>
        <p:nvSpPr>
          <p:cNvPr id="3" name="Content Placeholder 2">
            <a:extLst>
              <a:ext uri="{FF2B5EF4-FFF2-40B4-BE49-F238E27FC236}">
                <a16:creationId xmlns:a16="http://schemas.microsoft.com/office/drawing/2014/main" id="{41EC3F09-90D1-46E0-9DA9-71157F5BC505}"/>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lvl1pPr>
              <a:defRPr>
                <a:solidFill>
                  <a:schemeClr val="bg1"/>
                </a:solidFill>
              </a:defRPr>
            </a:lvl1p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lvl1pPr>
              <a:defRPr>
                <a:solidFill>
                  <a:schemeClr val="bg1"/>
                </a:solidFill>
              </a:defRPr>
            </a:lvl1pPr>
          </a:lstStyle>
          <a:p>
            <a:fld id="{0EE4F9DF-443B-4423-836D-F323506610C5}" type="slidenum">
              <a:rPr lang="en-US" smtClean="0"/>
              <a:pPr/>
              <a:t>‹#›</a:t>
            </a:fld>
            <a:endParaRPr lang="en-US" dirty="0"/>
          </a:p>
        </p:txBody>
      </p:sp>
      <p:grpSp>
        <p:nvGrpSpPr>
          <p:cNvPr id="8" name="Grupp 7">
            <a:extLst>
              <a:ext uri="{FF2B5EF4-FFF2-40B4-BE49-F238E27FC236}">
                <a16:creationId xmlns:a16="http://schemas.microsoft.com/office/drawing/2014/main" id="{71AC32BF-A454-4A66-99B0-875888F4FCAC}"/>
              </a:ext>
            </a:extLst>
          </p:cNvPr>
          <p:cNvGrpSpPr>
            <a:grpSpLocks noChangeAspect="1"/>
          </p:cNvGrpSpPr>
          <p:nvPr/>
        </p:nvGrpSpPr>
        <p:grpSpPr>
          <a:xfrm>
            <a:off x="11033177" y="6254090"/>
            <a:ext cx="868324" cy="309598"/>
            <a:chOff x="11033177" y="6254090"/>
            <a:chExt cx="868324" cy="309598"/>
          </a:xfrm>
          <a:solidFill>
            <a:srgbClr val="FFFFFF"/>
          </a:solidFill>
        </p:grpSpPr>
        <p:sp>
          <p:nvSpPr>
            <p:cNvPr id="9" name="Freeform 5">
              <a:extLst>
                <a:ext uri="{FF2B5EF4-FFF2-40B4-BE49-F238E27FC236}">
                  <a16:creationId xmlns:a16="http://schemas.microsoft.com/office/drawing/2014/main" id="{7B205B0A-4865-4AE3-A9AD-0AE8A7FDE6B4}"/>
                </a:ext>
              </a:extLst>
            </p:cNvPr>
            <p:cNvSpPr>
              <a:spLocks/>
            </p:cNvSpPr>
            <p:nvPr/>
          </p:nvSpPr>
          <p:spPr bwMode="auto">
            <a:xfrm>
              <a:off x="11830386" y="6254090"/>
              <a:ext cx="71115" cy="71681"/>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0" name="Rectangle 6">
              <a:extLst>
                <a:ext uri="{FF2B5EF4-FFF2-40B4-BE49-F238E27FC236}">
                  <a16:creationId xmlns:a16="http://schemas.microsoft.com/office/drawing/2014/main" id="{266A7E15-9B05-4B37-8982-D05090FAF8F8}"/>
                </a:ext>
              </a:extLst>
            </p:cNvPr>
            <p:cNvSpPr>
              <a:spLocks noChangeArrowheads="1"/>
            </p:cNvSpPr>
            <p:nvPr/>
          </p:nvSpPr>
          <p:spPr bwMode="auto">
            <a:xfrm>
              <a:off x="11836841" y="6347173"/>
              <a:ext cx="58205" cy="2128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1" name="Rectangle 7">
              <a:extLst>
                <a:ext uri="{FF2B5EF4-FFF2-40B4-BE49-F238E27FC236}">
                  <a16:creationId xmlns:a16="http://schemas.microsoft.com/office/drawing/2014/main" id="{CF4AFE96-0E30-4F26-BE92-46E83A978FF0}"/>
                </a:ext>
              </a:extLst>
            </p:cNvPr>
            <p:cNvSpPr>
              <a:spLocks noChangeArrowheads="1"/>
            </p:cNvSpPr>
            <p:nvPr/>
          </p:nvSpPr>
          <p:spPr bwMode="auto">
            <a:xfrm>
              <a:off x="11301895" y="6262130"/>
              <a:ext cx="58319" cy="2979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2" name="Frihandsfigur: Form 11">
              <a:extLst>
                <a:ext uri="{FF2B5EF4-FFF2-40B4-BE49-F238E27FC236}">
                  <a16:creationId xmlns:a16="http://schemas.microsoft.com/office/drawing/2014/main" id="{8071C2AE-D3F8-4A72-BDD6-EE4D6D02219F}"/>
                </a:ext>
              </a:extLst>
            </p:cNvPr>
            <p:cNvSpPr>
              <a:spLocks/>
            </p:cNvSpPr>
            <p:nvPr/>
          </p:nvSpPr>
          <p:spPr bwMode="auto">
            <a:xfrm>
              <a:off x="11033177" y="6343550"/>
              <a:ext cx="219799" cy="220138"/>
            </a:xfrm>
            <a:custGeom>
              <a:avLst/>
              <a:gdLst>
                <a:gd name="connsiteX0" fmla="*/ 109873 w 219799"/>
                <a:gd name="connsiteY0" fmla="*/ 53789 h 220138"/>
                <a:gd name="connsiteX1" fmla="*/ 70186 w 219799"/>
                <a:gd name="connsiteY1" fmla="*/ 70294 h 220138"/>
                <a:gd name="connsiteX2" fmla="*/ 53789 w 219799"/>
                <a:gd name="connsiteY2" fmla="*/ 110070 h 220138"/>
                <a:gd name="connsiteX3" fmla="*/ 70186 w 219799"/>
                <a:gd name="connsiteY3" fmla="*/ 149828 h 220138"/>
                <a:gd name="connsiteX4" fmla="*/ 109873 w 219799"/>
                <a:gd name="connsiteY4" fmla="*/ 166350 h 220138"/>
                <a:gd name="connsiteX5" fmla="*/ 149631 w 219799"/>
                <a:gd name="connsiteY5" fmla="*/ 149828 h 220138"/>
                <a:gd name="connsiteX6" fmla="*/ 166010 w 219799"/>
                <a:gd name="connsiteY6" fmla="*/ 110070 h 220138"/>
                <a:gd name="connsiteX7" fmla="*/ 149631 w 219799"/>
                <a:gd name="connsiteY7" fmla="*/ 70294 h 220138"/>
                <a:gd name="connsiteX8" fmla="*/ 109873 w 219799"/>
                <a:gd name="connsiteY8" fmla="*/ 53789 h 220138"/>
                <a:gd name="connsiteX9" fmla="*/ 109855 w 219799"/>
                <a:gd name="connsiteY9" fmla="*/ 0 h 220138"/>
                <a:gd name="connsiteX10" fmla="*/ 165963 w 219799"/>
                <a:gd name="connsiteY10" fmla="*/ 15191 h 220138"/>
                <a:gd name="connsiteX11" fmla="*/ 165963 w 219799"/>
                <a:gd name="connsiteY11" fmla="*/ 3522 h 220138"/>
                <a:gd name="connsiteX12" fmla="*/ 219799 w 219799"/>
                <a:gd name="connsiteY12" fmla="*/ 3522 h 220138"/>
                <a:gd name="connsiteX13" fmla="*/ 219799 w 219799"/>
                <a:gd name="connsiteY13" fmla="*/ 216225 h 220138"/>
                <a:gd name="connsiteX14" fmla="*/ 165963 w 219799"/>
                <a:gd name="connsiteY14" fmla="*/ 216225 h 220138"/>
                <a:gd name="connsiteX15" fmla="*/ 165963 w 219799"/>
                <a:gd name="connsiteY15" fmla="*/ 204948 h 220138"/>
                <a:gd name="connsiteX16" fmla="*/ 110832 w 219799"/>
                <a:gd name="connsiteY16" fmla="*/ 220138 h 220138"/>
                <a:gd name="connsiteX17" fmla="*/ 109145 w 219799"/>
                <a:gd name="connsiteY17" fmla="*/ 220138 h 220138"/>
                <a:gd name="connsiteX18" fmla="*/ 32209 w 219799"/>
                <a:gd name="connsiteY18" fmla="*/ 187907 h 220138"/>
                <a:gd name="connsiteX19" fmla="*/ 0 w 219799"/>
                <a:gd name="connsiteY19" fmla="*/ 112204 h 220138"/>
                <a:gd name="connsiteX20" fmla="*/ 0 w 219799"/>
                <a:gd name="connsiteY20" fmla="*/ 107935 h 220138"/>
                <a:gd name="connsiteX21" fmla="*/ 32209 w 219799"/>
                <a:gd name="connsiteY21" fmla="*/ 32213 h 220138"/>
                <a:gd name="connsiteX22" fmla="*/ 109855 w 219799"/>
                <a:gd name="connsiteY22" fmla="*/ 0 h 2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9" h="220138">
                  <a:moveTo>
                    <a:pt x="109873" y="53789"/>
                  </a:moveTo>
                  <a:cubicBezTo>
                    <a:pt x="94400" y="53789"/>
                    <a:pt x="80383" y="60074"/>
                    <a:pt x="70186" y="70294"/>
                  </a:cubicBezTo>
                  <a:cubicBezTo>
                    <a:pt x="60078" y="80425"/>
                    <a:pt x="53789" y="94473"/>
                    <a:pt x="53789" y="110070"/>
                  </a:cubicBezTo>
                  <a:cubicBezTo>
                    <a:pt x="53789" y="125578"/>
                    <a:pt x="60078" y="139625"/>
                    <a:pt x="70186" y="149828"/>
                  </a:cubicBezTo>
                  <a:cubicBezTo>
                    <a:pt x="80383" y="160047"/>
                    <a:pt x="94400" y="166350"/>
                    <a:pt x="109873" y="166350"/>
                  </a:cubicBezTo>
                  <a:cubicBezTo>
                    <a:pt x="125417" y="166350"/>
                    <a:pt x="139434" y="160047"/>
                    <a:pt x="149631" y="149828"/>
                  </a:cubicBezTo>
                  <a:cubicBezTo>
                    <a:pt x="159739" y="139625"/>
                    <a:pt x="166010" y="125578"/>
                    <a:pt x="166010" y="110070"/>
                  </a:cubicBezTo>
                  <a:cubicBezTo>
                    <a:pt x="166010" y="94473"/>
                    <a:pt x="159739" y="80425"/>
                    <a:pt x="149631" y="70294"/>
                  </a:cubicBezTo>
                  <a:cubicBezTo>
                    <a:pt x="139434" y="60074"/>
                    <a:pt x="125417" y="53789"/>
                    <a:pt x="109873" y="53789"/>
                  </a:cubicBezTo>
                  <a:close/>
                  <a:moveTo>
                    <a:pt x="109855" y="0"/>
                  </a:moveTo>
                  <a:cubicBezTo>
                    <a:pt x="130683" y="0"/>
                    <a:pt x="149433" y="5052"/>
                    <a:pt x="165963" y="15191"/>
                  </a:cubicBezTo>
                  <a:lnTo>
                    <a:pt x="165963" y="3522"/>
                  </a:lnTo>
                  <a:lnTo>
                    <a:pt x="219799" y="3522"/>
                  </a:lnTo>
                  <a:lnTo>
                    <a:pt x="219799" y="216225"/>
                  </a:lnTo>
                  <a:lnTo>
                    <a:pt x="165963" y="216225"/>
                  </a:lnTo>
                  <a:lnTo>
                    <a:pt x="165963" y="204948"/>
                  </a:lnTo>
                  <a:cubicBezTo>
                    <a:pt x="149699" y="214909"/>
                    <a:pt x="131269" y="219978"/>
                    <a:pt x="110832" y="220138"/>
                  </a:cubicBezTo>
                  <a:lnTo>
                    <a:pt x="109145" y="220138"/>
                  </a:lnTo>
                  <a:cubicBezTo>
                    <a:pt x="79120" y="219960"/>
                    <a:pt x="53480" y="209235"/>
                    <a:pt x="32209" y="187907"/>
                  </a:cubicBezTo>
                  <a:cubicBezTo>
                    <a:pt x="11204" y="166865"/>
                    <a:pt x="497" y="141660"/>
                    <a:pt x="0" y="112204"/>
                  </a:cubicBezTo>
                  <a:lnTo>
                    <a:pt x="0" y="107935"/>
                  </a:lnTo>
                  <a:cubicBezTo>
                    <a:pt x="497" y="78408"/>
                    <a:pt x="11204" y="53185"/>
                    <a:pt x="32209" y="32213"/>
                  </a:cubicBezTo>
                  <a:cubicBezTo>
                    <a:pt x="53658" y="10744"/>
                    <a:pt x="79528" y="0"/>
                    <a:pt x="1098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3" name="Freeform 10">
              <a:extLst>
                <a:ext uri="{FF2B5EF4-FFF2-40B4-BE49-F238E27FC236}">
                  <a16:creationId xmlns:a16="http://schemas.microsoft.com/office/drawing/2014/main" id="{8356DD8D-FBEB-47BB-B330-7A5F6DD756C1}"/>
                </a:ext>
              </a:extLst>
            </p:cNvPr>
            <p:cNvSpPr>
              <a:spLocks/>
            </p:cNvSpPr>
            <p:nvPr/>
          </p:nvSpPr>
          <p:spPr bwMode="auto">
            <a:xfrm>
              <a:off x="11409360" y="6343550"/>
              <a:ext cx="385809" cy="216515"/>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grpSp>
    </p:spTree>
    <p:extLst>
      <p:ext uri="{BB962C8B-B14F-4D97-AF65-F5344CB8AC3E}">
        <p14:creationId xmlns:p14="http://schemas.microsoft.com/office/powerpoint/2010/main" val="1164418156"/>
      </p:ext>
    </p:extLst>
  </p:cSld>
  <p:clrMapOvr>
    <a:masterClrMapping/>
  </p:clrMapOvr>
  <p:transition spd="med">
    <p:fade/>
  </p:transition>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Rubrik och innehåll, fär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1C19F346-92BE-4DB5-8D93-8A28FD2D2924}"/>
              </a:ext>
            </a:extLst>
          </p:cNvPr>
          <p:cNvSpPr/>
          <p:nvPr/>
        </p:nvSpPr>
        <p:spPr bwMode="gray">
          <a:xfrm flipV="1">
            <a:off x="0" y="1242391"/>
            <a:ext cx="12192000" cy="5615609"/>
          </a:xfrm>
          <a:prstGeom prst="rect">
            <a:avLst/>
          </a:prstGeom>
          <a:solidFill>
            <a:schemeClr val="accent1"/>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p:txBody>
          <a:bodyPr/>
          <a:lstStyle/>
          <a:p>
            <a:r>
              <a:rPr lang="sv-SE"/>
              <a:t>Klicka här för att ändra mall för rubrikformat</a:t>
            </a:r>
            <a:endParaRPr lang="en-US"/>
          </a:p>
        </p:txBody>
      </p:sp>
      <p:sp>
        <p:nvSpPr>
          <p:cNvPr id="3" name="Content Placeholder 2">
            <a:extLst>
              <a:ext uri="{FF2B5EF4-FFF2-40B4-BE49-F238E27FC236}">
                <a16:creationId xmlns:a16="http://schemas.microsoft.com/office/drawing/2014/main" id="{41EC3F09-90D1-46E0-9DA9-71157F5BC505}"/>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lvl1pPr>
              <a:defRPr>
                <a:solidFill>
                  <a:schemeClr val="bg1"/>
                </a:solidFill>
              </a:defRPr>
            </a:lvl1pPr>
          </a:lstStyle>
          <a:p>
            <a:fld id="{3B2B61C8-1407-4351-B091-A14D89C8EF06}" type="datetime1">
              <a:rPr lang="en-US" smtClean="0"/>
              <a:pPr/>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lvl1pPr>
              <a:defRPr>
                <a:solidFill>
                  <a:schemeClr val="bg1"/>
                </a:solidFill>
              </a:defRPr>
            </a:lvl1pPr>
          </a:lstStyle>
          <a:p>
            <a:fld id="{0EE4F9DF-443B-4423-836D-F323506610C5}" type="slidenum">
              <a:rPr lang="en-US" smtClean="0"/>
              <a:pPr/>
              <a:t>‹#›</a:t>
            </a:fld>
            <a:endParaRPr lang="en-US" dirty="0"/>
          </a:p>
        </p:txBody>
      </p:sp>
      <p:grpSp>
        <p:nvGrpSpPr>
          <p:cNvPr id="8" name="Grupp 7">
            <a:extLst>
              <a:ext uri="{FF2B5EF4-FFF2-40B4-BE49-F238E27FC236}">
                <a16:creationId xmlns:a16="http://schemas.microsoft.com/office/drawing/2014/main" id="{A26D7BFF-F39F-4C66-A5B5-CAF359480AAD}"/>
              </a:ext>
            </a:extLst>
          </p:cNvPr>
          <p:cNvGrpSpPr>
            <a:grpSpLocks noChangeAspect="1"/>
          </p:cNvGrpSpPr>
          <p:nvPr/>
        </p:nvGrpSpPr>
        <p:grpSpPr>
          <a:xfrm>
            <a:off x="11033177" y="6254090"/>
            <a:ext cx="868324" cy="309598"/>
            <a:chOff x="11033177" y="6254090"/>
            <a:chExt cx="868324" cy="309598"/>
          </a:xfrm>
          <a:solidFill>
            <a:srgbClr val="FFFFFF"/>
          </a:solidFill>
        </p:grpSpPr>
        <p:sp>
          <p:nvSpPr>
            <p:cNvPr id="9" name="Freeform 5">
              <a:extLst>
                <a:ext uri="{FF2B5EF4-FFF2-40B4-BE49-F238E27FC236}">
                  <a16:creationId xmlns:a16="http://schemas.microsoft.com/office/drawing/2014/main" id="{8B57B2D3-DDEC-4EB2-9503-BF0BBD5C8531}"/>
                </a:ext>
              </a:extLst>
            </p:cNvPr>
            <p:cNvSpPr>
              <a:spLocks/>
            </p:cNvSpPr>
            <p:nvPr/>
          </p:nvSpPr>
          <p:spPr bwMode="auto">
            <a:xfrm>
              <a:off x="11830386" y="6254090"/>
              <a:ext cx="71115" cy="71681"/>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0" name="Rectangle 6">
              <a:extLst>
                <a:ext uri="{FF2B5EF4-FFF2-40B4-BE49-F238E27FC236}">
                  <a16:creationId xmlns:a16="http://schemas.microsoft.com/office/drawing/2014/main" id="{95480339-1761-46DD-9625-1E43EAEDF6E6}"/>
                </a:ext>
              </a:extLst>
            </p:cNvPr>
            <p:cNvSpPr>
              <a:spLocks noChangeArrowheads="1"/>
            </p:cNvSpPr>
            <p:nvPr/>
          </p:nvSpPr>
          <p:spPr bwMode="auto">
            <a:xfrm>
              <a:off x="11836841" y="6347173"/>
              <a:ext cx="58205" cy="2128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1" name="Rectangle 7">
              <a:extLst>
                <a:ext uri="{FF2B5EF4-FFF2-40B4-BE49-F238E27FC236}">
                  <a16:creationId xmlns:a16="http://schemas.microsoft.com/office/drawing/2014/main" id="{6C771A6A-3983-466C-A5E3-1DCB40B22851}"/>
                </a:ext>
              </a:extLst>
            </p:cNvPr>
            <p:cNvSpPr>
              <a:spLocks noChangeArrowheads="1"/>
            </p:cNvSpPr>
            <p:nvPr/>
          </p:nvSpPr>
          <p:spPr bwMode="auto">
            <a:xfrm>
              <a:off x="11301895" y="6262130"/>
              <a:ext cx="58319" cy="2979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2" name="Frihandsfigur: Form 11">
              <a:extLst>
                <a:ext uri="{FF2B5EF4-FFF2-40B4-BE49-F238E27FC236}">
                  <a16:creationId xmlns:a16="http://schemas.microsoft.com/office/drawing/2014/main" id="{52EE6C0B-FB3B-4342-B2E9-48C72F1B78E4}"/>
                </a:ext>
              </a:extLst>
            </p:cNvPr>
            <p:cNvSpPr>
              <a:spLocks/>
            </p:cNvSpPr>
            <p:nvPr/>
          </p:nvSpPr>
          <p:spPr bwMode="auto">
            <a:xfrm>
              <a:off x="11033177" y="6343550"/>
              <a:ext cx="219799" cy="220138"/>
            </a:xfrm>
            <a:custGeom>
              <a:avLst/>
              <a:gdLst>
                <a:gd name="connsiteX0" fmla="*/ 109873 w 219799"/>
                <a:gd name="connsiteY0" fmla="*/ 53789 h 220138"/>
                <a:gd name="connsiteX1" fmla="*/ 70186 w 219799"/>
                <a:gd name="connsiteY1" fmla="*/ 70294 h 220138"/>
                <a:gd name="connsiteX2" fmla="*/ 53789 w 219799"/>
                <a:gd name="connsiteY2" fmla="*/ 110070 h 220138"/>
                <a:gd name="connsiteX3" fmla="*/ 70186 w 219799"/>
                <a:gd name="connsiteY3" fmla="*/ 149828 h 220138"/>
                <a:gd name="connsiteX4" fmla="*/ 109873 w 219799"/>
                <a:gd name="connsiteY4" fmla="*/ 166350 h 220138"/>
                <a:gd name="connsiteX5" fmla="*/ 149631 w 219799"/>
                <a:gd name="connsiteY5" fmla="*/ 149828 h 220138"/>
                <a:gd name="connsiteX6" fmla="*/ 166010 w 219799"/>
                <a:gd name="connsiteY6" fmla="*/ 110070 h 220138"/>
                <a:gd name="connsiteX7" fmla="*/ 149631 w 219799"/>
                <a:gd name="connsiteY7" fmla="*/ 70294 h 220138"/>
                <a:gd name="connsiteX8" fmla="*/ 109873 w 219799"/>
                <a:gd name="connsiteY8" fmla="*/ 53789 h 220138"/>
                <a:gd name="connsiteX9" fmla="*/ 109855 w 219799"/>
                <a:gd name="connsiteY9" fmla="*/ 0 h 220138"/>
                <a:gd name="connsiteX10" fmla="*/ 165963 w 219799"/>
                <a:gd name="connsiteY10" fmla="*/ 15191 h 220138"/>
                <a:gd name="connsiteX11" fmla="*/ 165963 w 219799"/>
                <a:gd name="connsiteY11" fmla="*/ 3522 h 220138"/>
                <a:gd name="connsiteX12" fmla="*/ 219799 w 219799"/>
                <a:gd name="connsiteY12" fmla="*/ 3522 h 220138"/>
                <a:gd name="connsiteX13" fmla="*/ 219799 w 219799"/>
                <a:gd name="connsiteY13" fmla="*/ 216225 h 220138"/>
                <a:gd name="connsiteX14" fmla="*/ 165963 w 219799"/>
                <a:gd name="connsiteY14" fmla="*/ 216225 h 220138"/>
                <a:gd name="connsiteX15" fmla="*/ 165963 w 219799"/>
                <a:gd name="connsiteY15" fmla="*/ 204948 h 220138"/>
                <a:gd name="connsiteX16" fmla="*/ 110832 w 219799"/>
                <a:gd name="connsiteY16" fmla="*/ 220138 h 220138"/>
                <a:gd name="connsiteX17" fmla="*/ 109145 w 219799"/>
                <a:gd name="connsiteY17" fmla="*/ 220138 h 220138"/>
                <a:gd name="connsiteX18" fmla="*/ 32209 w 219799"/>
                <a:gd name="connsiteY18" fmla="*/ 187907 h 220138"/>
                <a:gd name="connsiteX19" fmla="*/ 0 w 219799"/>
                <a:gd name="connsiteY19" fmla="*/ 112204 h 220138"/>
                <a:gd name="connsiteX20" fmla="*/ 0 w 219799"/>
                <a:gd name="connsiteY20" fmla="*/ 107935 h 220138"/>
                <a:gd name="connsiteX21" fmla="*/ 32209 w 219799"/>
                <a:gd name="connsiteY21" fmla="*/ 32213 h 220138"/>
                <a:gd name="connsiteX22" fmla="*/ 109855 w 219799"/>
                <a:gd name="connsiteY22" fmla="*/ 0 h 2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9" h="220138">
                  <a:moveTo>
                    <a:pt x="109873" y="53789"/>
                  </a:moveTo>
                  <a:cubicBezTo>
                    <a:pt x="94400" y="53789"/>
                    <a:pt x="80383" y="60074"/>
                    <a:pt x="70186" y="70294"/>
                  </a:cubicBezTo>
                  <a:cubicBezTo>
                    <a:pt x="60078" y="80425"/>
                    <a:pt x="53789" y="94473"/>
                    <a:pt x="53789" y="110070"/>
                  </a:cubicBezTo>
                  <a:cubicBezTo>
                    <a:pt x="53789" y="125578"/>
                    <a:pt x="60078" y="139625"/>
                    <a:pt x="70186" y="149828"/>
                  </a:cubicBezTo>
                  <a:cubicBezTo>
                    <a:pt x="80383" y="160047"/>
                    <a:pt x="94400" y="166350"/>
                    <a:pt x="109873" y="166350"/>
                  </a:cubicBezTo>
                  <a:cubicBezTo>
                    <a:pt x="125417" y="166350"/>
                    <a:pt x="139434" y="160047"/>
                    <a:pt x="149631" y="149828"/>
                  </a:cubicBezTo>
                  <a:cubicBezTo>
                    <a:pt x="159739" y="139625"/>
                    <a:pt x="166010" y="125578"/>
                    <a:pt x="166010" y="110070"/>
                  </a:cubicBezTo>
                  <a:cubicBezTo>
                    <a:pt x="166010" y="94473"/>
                    <a:pt x="159739" y="80425"/>
                    <a:pt x="149631" y="70294"/>
                  </a:cubicBezTo>
                  <a:cubicBezTo>
                    <a:pt x="139434" y="60074"/>
                    <a:pt x="125417" y="53789"/>
                    <a:pt x="109873" y="53789"/>
                  </a:cubicBezTo>
                  <a:close/>
                  <a:moveTo>
                    <a:pt x="109855" y="0"/>
                  </a:moveTo>
                  <a:cubicBezTo>
                    <a:pt x="130683" y="0"/>
                    <a:pt x="149433" y="5052"/>
                    <a:pt x="165963" y="15191"/>
                  </a:cubicBezTo>
                  <a:lnTo>
                    <a:pt x="165963" y="3522"/>
                  </a:lnTo>
                  <a:lnTo>
                    <a:pt x="219799" y="3522"/>
                  </a:lnTo>
                  <a:lnTo>
                    <a:pt x="219799" y="216225"/>
                  </a:lnTo>
                  <a:lnTo>
                    <a:pt x="165963" y="216225"/>
                  </a:lnTo>
                  <a:lnTo>
                    <a:pt x="165963" y="204948"/>
                  </a:lnTo>
                  <a:cubicBezTo>
                    <a:pt x="149699" y="214909"/>
                    <a:pt x="131269" y="219978"/>
                    <a:pt x="110832" y="220138"/>
                  </a:cubicBezTo>
                  <a:lnTo>
                    <a:pt x="109145" y="220138"/>
                  </a:lnTo>
                  <a:cubicBezTo>
                    <a:pt x="79120" y="219960"/>
                    <a:pt x="53480" y="209235"/>
                    <a:pt x="32209" y="187907"/>
                  </a:cubicBezTo>
                  <a:cubicBezTo>
                    <a:pt x="11204" y="166865"/>
                    <a:pt x="497" y="141660"/>
                    <a:pt x="0" y="112204"/>
                  </a:cubicBezTo>
                  <a:lnTo>
                    <a:pt x="0" y="107935"/>
                  </a:lnTo>
                  <a:cubicBezTo>
                    <a:pt x="497" y="78408"/>
                    <a:pt x="11204" y="53185"/>
                    <a:pt x="32209" y="32213"/>
                  </a:cubicBezTo>
                  <a:cubicBezTo>
                    <a:pt x="53658" y="10744"/>
                    <a:pt x="79528" y="0"/>
                    <a:pt x="1098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3" name="Freeform 10">
              <a:extLst>
                <a:ext uri="{FF2B5EF4-FFF2-40B4-BE49-F238E27FC236}">
                  <a16:creationId xmlns:a16="http://schemas.microsoft.com/office/drawing/2014/main" id="{03114A81-329A-4451-A061-5F4019952CD5}"/>
                </a:ext>
              </a:extLst>
            </p:cNvPr>
            <p:cNvSpPr>
              <a:spLocks/>
            </p:cNvSpPr>
            <p:nvPr/>
          </p:nvSpPr>
          <p:spPr bwMode="auto">
            <a:xfrm>
              <a:off x="11409360" y="6343550"/>
              <a:ext cx="385809" cy="216515"/>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grpSp>
    </p:spTree>
    <p:extLst>
      <p:ext uri="{BB962C8B-B14F-4D97-AF65-F5344CB8AC3E}">
        <p14:creationId xmlns:p14="http://schemas.microsoft.com/office/powerpoint/2010/main" val="2454000266"/>
      </p:ext>
    </p:extLst>
  </p:cSld>
  <p:clrMapOvr>
    <a:masterClrMapping/>
  </p:clrMapOvr>
  <p:transition spd="med">
    <p:fade/>
  </p:transition>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Rubrik 1/2-sida">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80428F82-FC7C-4B64-A3FC-0C844E33603A}"/>
              </a:ext>
            </a:extLst>
          </p:cNvPr>
          <p:cNvSpPr/>
          <p:nvPr/>
        </p:nvSpPr>
        <p:spPr bwMode="gray">
          <a:xfrm>
            <a:off x="0" y="0"/>
            <a:ext cx="5735638" cy="6858000"/>
          </a:xfrm>
          <a:prstGeom prst="rect">
            <a:avLst/>
          </a:prstGeom>
          <a:solidFill>
            <a:schemeClr val="accent1"/>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a:xfrm>
            <a:off x="695325" y="2255630"/>
            <a:ext cx="4344988" cy="1329595"/>
          </a:xfrm>
        </p:spPr>
        <p:txBody>
          <a:bodyPr anchor="ctr" anchorCtr="0"/>
          <a:lstStyle>
            <a:lvl1pPr>
              <a:defRPr>
                <a:solidFill>
                  <a:schemeClr val="bg1"/>
                </a:solidFill>
              </a:defRPr>
            </a:lvl1pPr>
          </a:lstStyle>
          <a:p>
            <a:r>
              <a:rPr lang="sv-SE"/>
              <a:t>Klicka här för att ändra mall för rubrikformat</a:t>
            </a:r>
            <a:endParaRPr lang="en-US" dirty="0"/>
          </a:p>
        </p:txBody>
      </p:sp>
      <p:sp>
        <p:nvSpPr>
          <p:cNvPr id="3" name="Content Placeholder 2">
            <a:extLst>
              <a:ext uri="{FF2B5EF4-FFF2-40B4-BE49-F238E27FC236}">
                <a16:creationId xmlns:a16="http://schemas.microsoft.com/office/drawing/2014/main" id="{41EC3F09-90D1-46E0-9DA9-71157F5BC505}"/>
              </a:ext>
            </a:extLst>
          </p:cNvPr>
          <p:cNvSpPr>
            <a:spLocks noGrp="1"/>
          </p:cNvSpPr>
          <p:nvPr>
            <p:ph idx="1"/>
          </p:nvPr>
        </p:nvSpPr>
        <p:spPr>
          <a:xfrm>
            <a:off x="6456363" y="1825625"/>
            <a:ext cx="5040312" cy="4140304"/>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lvl1pPr>
              <a:defRPr>
                <a:solidFill>
                  <a:schemeClr val="bg1"/>
                </a:solidFill>
              </a:defRPr>
            </a:lvl1pPr>
          </a:lstStyle>
          <a:p>
            <a:fld id="{3B2B61C8-1407-4351-B091-A14D89C8EF06}" type="datetime1">
              <a:rPr lang="en-US" smtClean="0"/>
              <a:pPr/>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1992314" y="6496726"/>
            <a:ext cx="3497644" cy="201405"/>
          </a:xfrm>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lvl1pPr>
              <a:defRPr>
                <a:solidFill>
                  <a:schemeClr val="bg1"/>
                </a:solidFill>
              </a:defRPr>
            </a:lvl1p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1224332007"/>
      </p:ext>
    </p:extLst>
  </p:cSld>
  <p:clrMapOvr>
    <a:masterClrMapping/>
  </p:clrMapOvr>
  <p:transition spd="med">
    <p:fade/>
  </p:transition>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5F785166-78C7-46C5-8E6C-253BD59710E8}"/>
              </a:ext>
            </a:extLst>
          </p:cNvPr>
          <p:cNvSpPr/>
          <p:nvPr/>
        </p:nvSpPr>
        <p:spPr bwMode="gray">
          <a:xfrm>
            <a:off x="0" y="0"/>
            <a:ext cx="2576945" cy="6858000"/>
          </a:xfrm>
          <a:prstGeom prst="rect">
            <a:avLst/>
          </a:prstGeom>
          <a:solidFill>
            <a:schemeClr val="accent1"/>
          </a:solidFill>
        </p:spPr>
        <p:txBody>
          <a:bodyPr vert="horz" lIns="504000" tIns="648000" rIns="0" bIns="0" rtlCol="0" anchor="t" anchorCtr="0">
            <a:normAutofit/>
          </a:bodyPr>
          <a:lstStyle/>
          <a:p>
            <a:pPr>
              <a:lnSpc>
                <a:spcPct val="90000"/>
              </a:lnSpc>
              <a:spcBef>
                <a:spcPts val="1200"/>
              </a:spcBef>
            </a:pPr>
            <a:endParaRPr lang="sv-SE" sz="2000" dirty="0">
              <a:solidFill>
                <a:schemeClr val="bg1"/>
              </a:solidFill>
            </a:endParaRPr>
          </a:p>
        </p:txBody>
      </p:sp>
      <p:grpSp>
        <p:nvGrpSpPr>
          <p:cNvPr id="8" name="Grupp 7">
            <a:extLst>
              <a:ext uri="{FF2B5EF4-FFF2-40B4-BE49-F238E27FC236}">
                <a16:creationId xmlns:a16="http://schemas.microsoft.com/office/drawing/2014/main" id="{EA8D6D2C-901B-4820-BFB0-3C62A8F5C7EA}"/>
              </a:ext>
            </a:extLst>
          </p:cNvPr>
          <p:cNvGrpSpPr/>
          <p:nvPr/>
        </p:nvGrpSpPr>
        <p:grpSpPr>
          <a:xfrm>
            <a:off x="835801" y="840372"/>
            <a:ext cx="892611" cy="2503484"/>
            <a:chOff x="835801" y="840372"/>
            <a:chExt cx="892611" cy="2503484"/>
          </a:xfrm>
          <a:solidFill>
            <a:srgbClr val="FFFFFF"/>
          </a:solidFill>
        </p:grpSpPr>
        <p:sp>
          <p:nvSpPr>
            <p:cNvPr id="9" name="Freeform 5">
              <a:extLst>
                <a:ext uri="{FF2B5EF4-FFF2-40B4-BE49-F238E27FC236}">
                  <a16:creationId xmlns:a16="http://schemas.microsoft.com/office/drawing/2014/main" id="{1A4437A0-BC1D-44C7-B05E-9BD06808AD75}"/>
                </a:ext>
              </a:extLst>
            </p:cNvPr>
            <p:cNvSpPr>
              <a:spLocks/>
            </p:cNvSpPr>
            <p:nvPr/>
          </p:nvSpPr>
          <p:spPr bwMode="auto">
            <a:xfrm rot="16200000">
              <a:off x="836618" y="839555"/>
              <a:ext cx="205032" cy="206665"/>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0" name="Rectangle 6">
              <a:extLst>
                <a:ext uri="{FF2B5EF4-FFF2-40B4-BE49-F238E27FC236}">
                  <a16:creationId xmlns:a16="http://schemas.microsoft.com/office/drawing/2014/main" id="{81305693-BA36-423F-B73B-7DA1BA10D797}"/>
                </a:ext>
              </a:extLst>
            </p:cNvPr>
            <p:cNvSpPr>
              <a:spLocks noChangeArrowheads="1"/>
            </p:cNvSpPr>
            <p:nvPr/>
          </p:nvSpPr>
          <p:spPr bwMode="auto">
            <a:xfrm rot="16200000">
              <a:off x="1327161" y="635992"/>
              <a:ext cx="167813" cy="613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1" name="Rectangle 7">
              <a:extLst>
                <a:ext uri="{FF2B5EF4-FFF2-40B4-BE49-F238E27FC236}">
                  <a16:creationId xmlns:a16="http://schemas.microsoft.com/office/drawing/2014/main" id="{B5F7944E-2219-4E13-9CB3-10A382EDA3A1}"/>
                </a:ext>
              </a:extLst>
            </p:cNvPr>
            <p:cNvSpPr>
              <a:spLocks noChangeArrowheads="1"/>
            </p:cNvSpPr>
            <p:nvPr/>
          </p:nvSpPr>
          <p:spPr bwMode="auto">
            <a:xfrm rot="16200000">
              <a:off x="1204403" y="2055548"/>
              <a:ext cx="168140" cy="8589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2" name="Frihandsfigur: Form 11">
              <a:extLst>
                <a:ext uri="{FF2B5EF4-FFF2-40B4-BE49-F238E27FC236}">
                  <a16:creationId xmlns:a16="http://schemas.microsoft.com/office/drawing/2014/main" id="{0DC78A60-DCD6-47D4-BA2D-11B776FEDEEE}"/>
                </a:ext>
              </a:extLst>
            </p:cNvPr>
            <p:cNvSpPr>
              <a:spLocks/>
            </p:cNvSpPr>
            <p:nvPr/>
          </p:nvSpPr>
          <p:spPr bwMode="auto">
            <a:xfrm rot="16200000">
              <a:off x="1094215" y="2709660"/>
              <a:ext cx="633707" cy="634686"/>
            </a:xfrm>
            <a:custGeom>
              <a:avLst/>
              <a:gdLst>
                <a:gd name="connsiteX0" fmla="*/ 478626 w 633707"/>
                <a:gd name="connsiteY0" fmla="*/ 317343 h 634686"/>
                <a:gd name="connsiteX1" fmla="*/ 431403 w 633707"/>
                <a:gd name="connsiteY1" fmla="*/ 202665 h 634686"/>
                <a:gd name="connsiteX2" fmla="*/ 316777 w 633707"/>
                <a:gd name="connsiteY2" fmla="*/ 155080 h 634686"/>
                <a:gd name="connsiteX3" fmla="*/ 202355 w 633707"/>
                <a:gd name="connsiteY3" fmla="*/ 202665 h 634686"/>
                <a:gd name="connsiteX4" fmla="*/ 155080 w 633707"/>
                <a:gd name="connsiteY4" fmla="*/ 317343 h 634686"/>
                <a:gd name="connsiteX5" fmla="*/ 202355 w 633707"/>
                <a:gd name="connsiteY5" fmla="*/ 431969 h 634686"/>
                <a:gd name="connsiteX6" fmla="*/ 316777 w 633707"/>
                <a:gd name="connsiteY6" fmla="*/ 479606 h 634686"/>
                <a:gd name="connsiteX7" fmla="*/ 431403 w 633707"/>
                <a:gd name="connsiteY7" fmla="*/ 431969 h 634686"/>
                <a:gd name="connsiteX8" fmla="*/ 478626 w 633707"/>
                <a:gd name="connsiteY8" fmla="*/ 317343 h 634686"/>
                <a:gd name="connsiteX9" fmla="*/ 633707 w 633707"/>
                <a:gd name="connsiteY9" fmla="*/ 10154 h 634686"/>
                <a:gd name="connsiteX10" fmla="*/ 633707 w 633707"/>
                <a:gd name="connsiteY10" fmla="*/ 623404 h 634686"/>
                <a:gd name="connsiteX11" fmla="*/ 478492 w 633707"/>
                <a:gd name="connsiteY11" fmla="*/ 623404 h 634686"/>
                <a:gd name="connsiteX12" fmla="*/ 478492 w 633707"/>
                <a:gd name="connsiteY12" fmla="*/ 590890 h 634686"/>
                <a:gd name="connsiteX13" fmla="*/ 319541 w 633707"/>
                <a:gd name="connsiteY13" fmla="*/ 634686 h 634686"/>
                <a:gd name="connsiteX14" fmla="*/ 314678 w 633707"/>
                <a:gd name="connsiteY14" fmla="*/ 634686 h 634686"/>
                <a:gd name="connsiteX15" fmla="*/ 92862 w 633707"/>
                <a:gd name="connsiteY15" fmla="*/ 541760 h 634686"/>
                <a:gd name="connsiteX16" fmla="*/ 0 w 633707"/>
                <a:gd name="connsiteY16" fmla="*/ 323497 h 634686"/>
                <a:gd name="connsiteX17" fmla="*/ 0 w 633707"/>
                <a:gd name="connsiteY17" fmla="*/ 311189 h 634686"/>
                <a:gd name="connsiteX18" fmla="*/ 92863 w 633707"/>
                <a:gd name="connsiteY18" fmla="*/ 92875 h 634686"/>
                <a:gd name="connsiteX19" fmla="*/ 316726 w 633707"/>
                <a:gd name="connsiteY19" fmla="*/ 0 h 634686"/>
                <a:gd name="connsiteX20" fmla="*/ 478493 w 633707"/>
                <a:gd name="connsiteY20" fmla="*/ 43796 h 634686"/>
                <a:gd name="connsiteX21" fmla="*/ 478493 w 633707"/>
                <a:gd name="connsiteY21" fmla="*/ 10154 h 63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3707" h="634686">
                  <a:moveTo>
                    <a:pt x="478626" y="317343"/>
                  </a:moveTo>
                  <a:cubicBezTo>
                    <a:pt x="478626" y="272375"/>
                    <a:pt x="460546" y="231873"/>
                    <a:pt x="431403" y="202665"/>
                  </a:cubicBezTo>
                  <a:cubicBezTo>
                    <a:pt x="402004" y="173200"/>
                    <a:pt x="361593" y="155080"/>
                    <a:pt x="316777" y="155080"/>
                  </a:cubicBezTo>
                  <a:cubicBezTo>
                    <a:pt x="272166" y="155080"/>
                    <a:pt x="231754" y="173200"/>
                    <a:pt x="202355" y="202665"/>
                  </a:cubicBezTo>
                  <a:cubicBezTo>
                    <a:pt x="173212" y="231873"/>
                    <a:pt x="155080" y="272375"/>
                    <a:pt x="155080" y="317343"/>
                  </a:cubicBezTo>
                  <a:cubicBezTo>
                    <a:pt x="155080" y="362053"/>
                    <a:pt x="173212" y="402555"/>
                    <a:pt x="202355" y="431969"/>
                  </a:cubicBezTo>
                  <a:cubicBezTo>
                    <a:pt x="231754" y="461434"/>
                    <a:pt x="272165" y="479606"/>
                    <a:pt x="316777" y="479606"/>
                  </a:cubicBezTo>
                  <a:cubicBezTo>
                    <a:pt x="361593" y="479606"/>
                    <a:pt x="402004" y="461434"/>
                    <a:pt x="431403" y="431969"/>
                  </a:cubicBezTo>
                  <a:cubicBezTo>
                    <a:pt x="460546" y="402555"/>
                    <a:pt x="478626" y="362053"/>
                    <a:pt x="478626" y="317343"/>
                  </a:cubicBezTo>
                  <a:close/>
                  <a:moveTo>
                    <a:pt x="633707" y="10154"/>
                  </a:moveTo>
                  <a:lnTo>
                    <a:pt x="633707" y="623404"/>
                  </a:lnTo>
                  <a:lnTo>
                    <a:pt x="478492" y="623404"/>
                  </a:lnTo>
                  <a:lnTo>
                    <a:pt x="478492" y="590890"/>
                  </a:lnTo>
                  <a:cubicBezTo>
                    <a:pt x="431600" y="619609"/>
                    <a:pt x="378463" y="634225"/>
                    <a:pt x="319541" y="634686"/>
                  </a:cubicBezTo>
                  <a:lnTo>
                    <a:pt x="314678" y="634686"/>
                  </a:lnTo>
                  <a:cubicBezTo>
                    <a:pt x="228112" y="634173"/>
                    <a:pt x="154190" y="603249"/>
                    <a:pt x="92862" y="541760"/>
                  </a:cubicBezTo>
                  <a:cubicBezTo>
                    <a:pt x="32302" y="481092"/>
                    <a:pt x="1433" y="408423"/>
                    <a:pt x="0" y="323497"/>
                  </a:cubicBezTo>
                  <a:lnTo>
                    <a:pt x="0" y="311189"/>
                  </a:lnTo>
                  <a:cubicBezTo>
                    <a:pt x="1433" y="226058"/>
                    <a:pt x="32302" y="153338"/>
                    <a:pt x="92863" y="92875"/>
                  </a:cubicBezTo>
                  <a:cubicBezTo>
                    <a:pt x="154703" y="30975"/>
                    <a:pt x="229290" y="0"/>
                    <a:pt x="316726" y="0"/>
                  </a:cubicBezTo>
                  <a:cubicBezTo>
                    <a:pt x="376774" y="0"/>
                    <a:pt x="430833" y="14565"/>
                    <a:pt x="478493" y="43796"/>
                  </a:cubicBezTo>
                  <a:lnTo>
                    <a:pt x="478493" y="10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3" name="Freeform 10">
              <a:extLst>
                <a:ext uri="{FF2B5EF4-FFF2-40B4-BE49-F238E27FC236}">
                  <a16:creationId xmlns:a16="http://schemas.microsoft.com/office/drawing/2014/main" id="{DE1354E9-C0CC-4438-B559-BA8300019B28}"/>
                </a:ext>
              </a:extLst>
            </p:cNvPr>
            <p:cNvSpPr>
              <a:spLocks/>
            </p:cNvSpPr>
            <p:nvPr/>
          </p:nvSpPr>
          <p:spPr bwMode="auto">
            <a:xfrm rot="16200000">
              <a:off x="849678" y="1390988"/>
              <a:ext cx="1112333" cy="624239"/>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gr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a:xfrm>
            <a:off x="3287713" y="626165"/>
            <a:ext cx="8208962" cy="443198"/>
          </a:xfrm>
        </p:spPr>
        <p:txBody>
          <a:bodyPr/>
          <a:lstStyle/>
          <a:p>
            <a:r>
              <a:rPr lang="sv-SE"/>
              <a:t>Klicka här för att ändra mall för rubrikformat</a:t>
            </a:r>
            <a:endParaRPr lang="en-US" dirty="0"/>
          </a:p>
        </p:txBody>
      </p:sp>
      <p:sp>
        <p:nvSpPr>
          <p:cNvPr id="3" name="Content Placeholder 2">
            <a:extLst>
              <a:ext uri="{FF2B5EF4-FFF2-40B4-BE49-F238E27FC236}">
                <a16:creationId xmlns:a16="http://schemas.microsoft.com/office/drawing/2014/main" id="{41EC3F09-90D1-46E0-9DA9-71157F5BC505}"/>
              </a:ext>
            </a:extLst>
          </p:cNvPr>
          <p:cNvSpPr>
            <a:spLocks noGrp="1"/>
          </p:cNvSpPr>
          <p:nvPr>
            <p:ph idx="1"/>
          </p:nvPr>
        </p:nvSpPr>
        <p:spPr>
          <a:xfrm>
            <a:off x="3287713" y="1530626"/>
            <a:ext cx="8208962" cy="4435303"/>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lvl1pPr>
              <a:defRPr>
                <a:solidFill>
                  <a:schemeClr val="bg1"/>
                </a:solidFill>
              </a:defRPr>
            </a:lvl1p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3287714" y="6496726"/>
            <a:ext cx="8208962" cy="201405"/>
          </a:xfrm>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lvl1pPr>
              <a:defRPr>
                <a:solidFill>
                  <a:schemeClr val="bg1"/>
                </a:solidFill>
              </a:defRPr>
            </a:lvl1p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225898889"/>
      </p:ext>
    </p:extLst>
  </p:cSld>
  <p:clrMapOvr>
    <a:masterClrMapping/>
  </p:clrMapOvr>
  <p:transition spd="med">
    <p:fade/>
  </p:transition>
  <p:hf hdr="0" ftr="0" dt="0"/>
  <p:extLst>
    <p:ext uri="{DCECCB84-F9BA-43D5-87BE-67443E8EF086}">
      <p15:sldGuideLst xmlns:p15="http://schemas.microsoft.com/office/powerpoint/2012/main">
        <p15:guide id="1" pos="207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3C94F02F-0A4C-4466-A083-3604CCB8462A}"/>
              </a:ext>
            </a:extLst>
          </p:cNvPr>
          <p:cNvSpPr/>
          <p:nvPr/>
        </p:nvSpPr>
        <p:spPr bwMode="gray">
          <a:xfrm>
            <a:off x="0" y="0"/>
            <a:ext cx="12192000" cy="6858000"/>
          </a:xfrm>
          <a:prstGeom prst="rect">
            <a:avLst/>
          </a:prstGeom>
          <a:solidFill>
            <a:schemeClr val="accent1"/>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2" name="Title 1">
            <a:extLst>
              <a:ext uri="{FF2B5EF4-FFF2-40B4-BE49-F238E27FC236}">
                <a16:creationId xmlns:a16="http://schemas.microsoft.com/office/drawing/2014/main" id="{27F6EB22-BF66-41B8-B08F-251CC866B464}"/>
              </a:ext>
            </a:extLst>
          </p:cNvPr>
          <p:cNvSpPr>
            <a:spLocks noGrp="1"/>
          </p:cNvSpPr>
          <p:nvPr>
            <p:ph type="title"/>
          </p:nvPr>
        </p:nvSpPr>
        <p:spPr>
          <a:xfrm>
            <a:off x="1371600" y="2078772"/>
            <a:ext cx="9436100" cy="997196"/>
          </a:xfrm>
        </p:spPr>
        <p:txBody>
          <a:bodyPr anchor="b"/>
          <a:lstStyle>
            <a:lvl1pPr>
              <a:defRPr sz="3600">
                <a:solidFill>
                  <a:schemeClr val="bg1"/>
                </a:solidFill>
              </a:defRPr>
            </a:lvl1pPr>
          </a:lstStyle>
          <a:p>
            <a:r>
              <a:rPr lang="sv-SE"/>
              <a:t>Klicka här för att ändra mall för rubrikformat</a:t>
            </a:r>
            <a:endParaRPr lang="en-US" dirty="0"/>
          </a:p>
        </p:txBody>
      </p:sp>
      <p:sp>
        <p:nvSpPr>
          <p:cNvPr id="3" name="Text Placeholder 2">
            <a:extLst>
              <a:ext uri="{FF2B5EF4-FFF2-40B4-BE49-F238E27FC236}">
                <a16:creationId xmlns:a16="http://schemas.microsoft.com/office/drawing/2014/main" id="{5A70B6CE-2512-421C-81C4-425E2DD8D84D}"/>
              </a:ext>
            </a:extLst>
          </p:cNvPr>
          <p:cNvSpPr>
            <a:spLocks noGrp="1"/>
          </p:cNvSpPr>
          <p:nvPr>
            <p:ph type="body" idx="1"/>
          </p:nvPr>
        </p:nvSpPr>
        <p:spPr>
          <a:xfrm>
            <a:off x="1371600" y="3172889"/>
            <a:ext cx="9436100" cy="1373271"/>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Redigera format för bakgrundstext</a:t>
            </a:r>
          </a:p>
        </p:txBody>
      </p:sp>
      <p:sp>
        <p:nvSpPr>
          <p:cNvPr id="4" name="Date Placeholder 3">
            <a:extLst>
              <a:ext uri="{FF2B5EF4-FFF2-40B4-BE49-F238E27FC236}">
                <a16:creationId xmlns:a16="http://schemas.microsoft.com/office/drawing/2014/main" id="{FDF93B3E-D29C-4A75-99E7-D0838D1AE0FB}"/>
              </a:ext>
            </a:extLst>
          </p:cNvPr>
          <p:cNvSpPr>
            <a:spLocks noGrp="1"/>
          </p:cNvSpPr>
          <p:nvPr>
            <p:ph type="dt" sz="half" idx="10"/>
          </p:nvPr>
        </p:nvSpPr>
        <p:spPr/>
        <p:txBody>
          <a:bodyPr/>
          <a:lstStyle>
            <a:lvl1pPr>
              <a:defRPr>
                <a:solidFill>
                  <a:schemeClr val="bg1"/>
                </a:solidFill>
              </a:defRPr>
            </a:lvl1pPr>
          </a:lstStyle>
          <a:p>
            <a:fld id="{454CE0CB-CD14-47FE-A857-AB7559598810}" type="datetime1">
              <a:rPr lang="en-US" smtClean="0"/>
              <a:pPr/>
              <a:t>1/27/2023</a:t>
            </a:fld>
            <a:endParaRPr lang="en-US" dirty="0"/>
          </a:p>
        </p:txBody>
      </p:sp>
      <p:sp>
        <p:nvSpPr>
          <p:cNvPr id="5" name="Footer Placeholder 4">
            <a:extLst>
              <a:ext uri="{FF2B5EF4-FFF2-40B4-BE49-F238E27FC236}">
                <a16:creationId xmlns:a16="http://schemas.microsoft.com/office/drawing/2014/main" id="{5D053EDE-A12D-4A2B-92A2-C37B016DFF2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297A8AA5-2D5F-4B2E-8C22-E11E0BF25586}"/>
              </a:ext>
            </a:extLst>
          </p:cNvPr>
          <p:cNvSpPr>
            <a:spLocks noGrp="1"/>
          </p:cNvSpPr>
          <p:nvPr>
            <p:ph type="sldNum" sz="quarter" idx="12"/>
          </p:nvPr>
        </p:nvSpPr>
        <p:spPr/>
        <p:txBody>
          <a:bodyPr/>
          <a:lstStyle>
            <a:lvl1pPr>
              <a:defRPr>
                <a:solidFill>
                  <a:schemeClr val="bg1"/>
                </a:solidFill>
              </a:defRPr>
            </a:lvl1pPr>
          </a:lstStyle>
          <a:p>
            <a:fld id="{0EE4F9DF-443B-4423-836D-F323506610C5}" type="slidenum">
              <a:rPr lang="en-US" smtClean="0"/>
              <a:pPr/>
              <a:t>‹#›</a:t>
            </a:fld>
            <a:endParaRPr lang="en-US" dirty="0"/>
          </a:p>
        </p:txBody>
      </p:sp>
      <p:grpSp>
        <p:nvGrpSpPr>
          <p:cNvPr id="14" name="Grupp 13">
            <a:extLst>
              <a:ext uri="{FF2B5EF4-FFF2-40B4-BE49-F238E27FC236}">
                <a16:creationId xmlns:a16="http://schemas.microsoft.com/office/drawing/2014/main" id="{19CCC68E-FF78-4A75-AA6D-D62A3E2C1648}"/>
              </a:ext>
            </a:extLst>
          </p:cNvPr>
          <p:cNvGrpSpPr>
            <a:grpSpLocks noChangeAspect="1"/>
          </p:cNvGrpSpPr>
          <p:nvPr/>
        </p:nvGrpSpPr>
        <p:grpSpPr>
          <a:xfrm>
            <a:off x="11033177" y="6254090"/>
            <a:ext cx="868324" cy="309598"/>
            <a:chOff x="11033177" y="6254090"/>
            <a:chExt cx="868324" cy="309598"/>
          </a:xfrm>
          <a:solidFill>
            <a:srgbClr val="FFFFFF"/>
          </a:solidFill>
        </p:grpSpPr>
        <p:sp>
          <p:nvSpPr>
            <p:cNvPr id="18" name="Freeform 5">
              <a:extLst>
                <a:ext uri="{FF2B5EF4-FFF2-40B4-BE49-F238E27FC236}">
                  <a16:creationId xmlns:a16="http://schemas.microsoft.com/office/drawing/2014/main" id="{B81EB9B3-8B21-465A-83C6-055A7FB803CA}"/>
                </a:ext>
              </a:extLst>
            </p:cNvPr>
            <p:cNvSpPr>
              <a:spLocks/>
            </p:cNvSpPr>
            <p:nvPr/>
          </p:nvSpPr>
          <p:spPr bwMode="auto">
            <a:xfrm>
              <a:off x="11830386" y="6254090"/>
              <a:ext cx="71115" cy="71681"/>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sp>
          <p:nvSpPr>
            <p:cNvPr id="19" name="Rectangle 6">
              <a:extLst>
                <a:ext uri="{FF2B5EF4-FFF2-40B4-BE49-F238E27FC236}">
                  <a16:creationId xmlns:a16="http://schemas.microsoft.com/office/drawing/2014/main" id="{A3D4A3CE-6B03-4FF4-8E5A-6D1B4D2B22C3}"/>
                </a:ext>
              </a:extLst>
            </p:cNvPr>
            <p:cNvSpPr>
              <a:spLocks noChangeArrowheads="1"/>
            </p:cNvSpPr>
            <p:nvPr/>
          </p:nvSpPr>
          <p:spPr bwMode="auto">
            <a:xfrm>
              <a:off x="11836841" y="6347173"/>
              <a:ext cx="58205" cy="2128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sp>
          <p:nvSpPr>
            <p:cNvPr id="21" name="Rectangle 7">
              <a:extLst>
                <a:ext uri="{FF2B5EF4-FFF2-40B4-BE49-F238E27FC236}">
                  <a16:creationId xmlns:a16="http://schemas.microsoft.com/office/drawing/2014/main" id="{07F94186-C08E-4186-B016-08F65A86A2DA}"/>
                </a:ext>
              </a:extLst>
            </p:cNvPr>
            <p:cNvSpPr>
              <a:spLocks noChangeArrowheads="1"/>
            </p:cNvSpPr>
            <p:nvPr/>
          </p:nvSpPr>
          <p:spPr bwMode="auto">
            <a:xfrm>
              <a:off x="11301895" y="6262130"/>
              <a:ext cx="58319" cy="2979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sp>
          <p:nvSpPr>
            <p:cNvPr id="22" name="Frihandsfigur: Form 21">
              <a:extLst>
                <a:ext uri="{FF2B5EF4-FFF2-40B4-BE49-F238E27FC236}">
                  <a16:creationId xmlns:a16="http://schemas.microsoft.com/office/drawing/2014/main" id="{EE940382-52AF-4943-8494-CCAF896F82A5}"/>
                </a:ext>
              </a:extLst>
            </p:cNvPr>
            <p:cNvSpPr>
              <a:spLocks/>
            </p:cNvSpPr>
            <p:nvPr/>
          </p:nvSpPr>
          <p:spPr bwMode="auto">
            <a:xfrm>
              <a:off x="11033177" y="6343550"/>
              <a:ext cx="219799" cy="220138"/>
            </a:xfrm>
            <a:custGeom>
              <a:avLst/>
              <a:gdLst>
                <a:gd name="connsiteX0" fmla="*/ 109873 w 219799"/>
                <a:gd name="connsiteY0" fmla="*/ 53789 h 220138"/>
                <a:gd name="connsiteX1" fmla="*/ 70186 w 219799"/>
                <a:gd name="connsiteY1" fmla="*/ 70294 h 220138"/>
                <a:gd name="connsiteX2" fmla="*/ 53789 w 219799"/>
                <a:gd name="connsiteY2" fmla="*/ 110070 h 220138"/>
                <a:gd name="connsiteX3" fmla="*/ 70186 w 219799"/>
                <a:gd name="connsiteY3" fmla="*/ 149828 h 220138"/>
                <a:gd name="connsiteX4" fmla="*/ 109873 w 219799"/>
                <a:gd name="connsiteY4" fmla="*/ 166350 h 220138"/>
                <a:gd name="connsiteX5" fmla="*/ 149631 w 219799"/>
                <a:gd name="connsiteY5" fmla="*/ 149828 h 220138"/>
                <a:gd name="connsiteX6" fmla="*/ 166010 w 219799"/>
                <a:gd name="connsiteY6" fmla="*/ 110070 h 220138"/>
                <a:gd name="connsiteX7" fmla="*/ 149631 w 219799"/>
                <a:gd name="connsiteY7" fmla="*/ 70294 h 220138"/>
                <a:gd name="connsiteX8" fmla="*/ 109873 w 219799"/>
                <a:gd name="connsiteY8" fmla="*/ 53789 h 220138"/>
                <a:gd name="connsiteX9" fmla="*/ 109855 w 219799"/>
                <a:gd name="connsiteY9" fmla="*/ 0 h 220138"/>
                <a:gd name="connsiteX10" fmla="*/ 165963 w 219799"/>
                <a:gd name="connsiteY10" fmla="*/ 15191 h 220138"/>
                <a:gd name="connsiteX11" fmla="*/ 165963 w 219799"/>
                <a:gd name="connsiteY11" fmla="*/ 3522 h 220138"/>
                <a:gd name="connsiteX12" fmla="*/ 219799 w 219799"/>
                <a:gd name="connsiteY12" fmla="*/ 3522 h 220138"/>
                <a:gd name="connsiteX13" fmla="*/ 219799 w 219799"/>
                <a:gd name="connsiteY13" fmla="*/ 216225 h 220138"/>
                <a:gd name="connsiteX14" fmla="*/ 165963 w 219799"/>
                <a:gd name="connsiteY14" fmla="*/ 216225 h 220138"/>
                <a:gd name="connsiteX15" fmla="*/ 165963 w 219799"/>
                <a:gd name="connsiteY15" fmla="*/ 204948 h 220138"/>
                <a:gd name="connsiteX16" fmla="*/ 110832 w 219799"/>
                <a:gd name="connsiteY16" fmla="*/ 220138 h 220138"/>
                <a:gd name="connsiteX17" fmla="*/ 109145 w 219799"/>
                <a:gd name="connsiteY17" fmla="*/ 220138 h 220138"/>
                <a:gd name="connsiteX18" fmla="*/ 32209 w 219799"/>
                <a:gd name="connsiteY18" fmla="*/ 187907 h 220138"/>
                <a:gd name="connsiteX19" fmla="*/ 0 w 219799"/>
                <a:gd name="connsiteY19" fmla="*/ 112204 h 220138"/>
                <a:gd name="connsiteX20" fmla="*/ 0 w 219799"/>
                <a:gd name="connsiteY20" fmla="*/ 107935 h 220138"/>
                <a:gd name="connsiteX21" fmla="*/ 32209 w 219799"/>
                <a:gd name="connsiteY21" fmla="*/ 32213 h 220138"/>
                <a:gd name="connsiteX22" fmla="*/ 109855 w 219799"/>
                <a:gd name="connsiteY22" fmla="*/ 0 h 2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9" h="220138">
                  <a:moveTo>
                    <a:pt x="109873" y="53789"/>
                  </a:moveTo>
                  <a:cubicBezTo>
                    <a:pt x="94400" y="53789"/>
                    <a:pt x="80383" y="60074"/>
                    <a:pt x="70186" y="70294"/>
                  </a:cubicBezTo>
                  <a:cubicBezTo>
                    <a:pt x="60078" y="80425"/>
                    <a:pt x="53789" y="94473"/>
                    <a:pt x="53789" y="110070"/>
                  </a:cubicBezTo>
                  <a:cubicBezTo>
                    <a:pt x="53789" y="125578"/>
                    <a:pt x="60078" y="139625"/>
                    <a:pt x="70186" y="149828"/>
                  </a:cubicBezTo>
                  <a:cubicBezTo>
                    <a:pt x="80383" y="160047"/>
                    <a:pt x="94400" y="166350"/>
                    <a:pt x="109873" y="166350"/>
                  </a:cubicBezTo>
                  <a:cubicBezTo>
                    <a:pt x="125417" y="166350"/>
                    <a:pt x="139434" y="160047"/>
                    <a:pt x="149631" y="149828"/>
                  </a:cubicBezTo>
                  <a:cubicBezTo>
                    <a:pt x="159739" y="139625"/>
                    <a:pt x="166010" y="125578"/>
                    <a:pt x="166010" y="110070"/>
                  </a:cubicBezTo>
                  <a:cubicBezTo>
                    <a:pt x="166010" y="94473"/>
                    <a:pt x="159739" y="80425"/>
                    <a:pt x="149631" y="70294"/>
                  </a:cubicBezTo>
                  <a:cubicBezTo>
                    <a:pt x="139434" y="60074"/>
                    <a:pt x="125417" y="53789"/>
                    <a:pt x="109873" y="53789"/>
                  </a:cubicBezTo>
                  <a:close/>
                  <a:moveTo>
                    <a:pt x="109855" y="0"/>
                  </a:moveTo>
                  <a:cubicBezTo>
                    <a:pt x="130683" y="0"/>
                    <a:pt x="149433" y="5052"/>
                    <a:pt x="165963" y="15191"/>
                  </a:cubicBezTo>
                  <a:lnTo>
                    <a:pt x="165963" y="3522"/>
                  </a:lnTo>
                  <a:lnTo>
                    <a:pt x="219799" y="3522"/>
                  </a:lnTo>
                  <a:lnTo>
                    <a:pt x="219799" y="216225"/>
                  </a:lnTo>
                  <a:lnTo>
                    <a:pt x="165963" y="216225"/>
                  </a:lnTo>
                  <a:lnTo>
                    <a:pt x="165963" y="204948"/>
                  </a:lnTo>
                  <a:cubicBezTo>
                    <a:pt x="149699" y="214909"/>
                    <a:pt x="131269" y="219978"/>
                    <a:pt x="110832" y="220138"/>
                  </a:cubicBezTo>
                  <a:lnTo>
                    <a:pt x="109145" y="220138"/>
                  </a:lnTo>
                  <a:cubicBezTo>
                    <a:pt x="79120" y="219960"/>
                    <a:pt x="53480" y="209235"/>
                    <a:pt x="32209" y="187907"/>
                  </a:cubicBezTo>
                  <a:cubicBezTo>
                    <a:pt x="11204" y="166865"/>
                    <a:pt x="497" y="141660"/>
                    <a:pt x="0" y="112204"/>
                  </a:cubicBezTo>
                  <a:lnTo>
                    <a:pt x="0" y="107935"/>
                  </a:lnTo>
                  <a:cubicBezTo>
                    <a:pt x="497" y="78408"/>
                    <a:pt x="11204" y="53185"/>
                    <a:pt x="32209" y="32213"/>
                  </a:cubicBezTo>
                  <a:cubicBezTo>
                    <a:pt x="53658" y="10744"/>
                    <a:pt x="79528" y="0"/>
                    <a:pt x="109855"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sp>
          <p:nvSpPr>
            <p:cNvPr id="23" name="Freeform 10">
              <a:extLst>
                <a:ext uri="{FF2B5EF4-FFF2-40B4-BE49-F238E27FC236}">
                  <a16:creationId xmlns:a16="http://schemas.microsoft.com/office/drawing/2014/main" id="{B7EA25FB-C168-45DD-AB8B-634BCDF7C63B}"/>
                </a:ext>
              </a:extLst>
            </p:cNvPr>
            <p:cNvSpPr>
              <a:spLocks/>
            </p:cNvSpPr>
            <p:nvPr/>
          </p:nvSpPr>
          <p:spPr bwMode="auto">
            <a:xfrm>
              <a:off x="11409360" y="6343550"/>
              <a:ext cx="385809" cy="216515"/>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grpSp>
    </p:spTree>
    <p:extLst>
      <p:ext uri="{BB962C8B-B14F-4D97-AF65-F5344CB8AC3E}">
        <p14:creationId xmlns:p14="http://schemas.microsoft.com/office/powerpoint/2010/main" val="313406088"/>
      </p:ext>
    </p:extLst>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50512-5A7D-4FC1-9F87-88389C278252}"/>
              </a:ext>
            </a:extLst>
          </p:cNvPr>
          <p:cNvSpPr>
            <a:spLocks noGrp="1"/>
          </p:cNvSpPr>
          <p:nvPr>
            <p:ph type="title"/>
          </p:nvPr>
        </p:nvSpPr>
        <p:spPr/>
        <p:txBody>
          <a:bodyPr/>
          <a:lstStyle/>
          <a:p>
            <a:r>
              <a:rPr lang="sv-SE"/>
              <a:t>Klicka här för att ändra mall för rubrikformat</a:t>
            </a:r>
            <a:endParaRPr lang="en-US"/>
          </a:p>
        </p:txBody>
      </p:sp>
      <p:sp>
        <p:nvSpPr>
          <p:cNvPr id="3" name="Content Placeholder 2">
            <a:extLst>
              <a:ext uri="{FF2B5EF4-FFF2-40B4-BE49-F238E27FC236}">
                <a16:creationId xmlns:a16="http://schemas.microsoft.com/office/drawing/2014/main" id="{8F919A98-A4D7-4B05-AEB9-21071C182150}"/>
              </a:ext>
            </a:extLst>
          </p:cNvPr>
          <p:cNvSpPr>
            <a:spLocks noGrp="1"/>
          </p:cNvSpPr>
          <p:nvPr>
            <p:ph sz="half" idx="1"/>
          </p:nvPr>
        </p:nvSpPr>
        <p:spPr>
          <a:xfrm>
            <a:off x="695325" y="1825625"/>
            <a:ext cx="5040313" cy="4124325"/>
          </a:xfrm>
        </p:spPr>
        <p:txBody>
          <a:bodyPr>
            <a:noAutofit/>
          </a:bodyPr>
          <a:lstStyle>
            <a:lvl1pPr>
              <a:defRPr sz="2000"/>
            </a:lvl1pPr>
            <a:lvl2pPr>
              <a:defRPr sz="1800"/>
            </a:lvl2pPr>
            <a:lvl3pPr>
              <a:defRPr sz="1600"/>
            </a:lvl3pPr>
            <a:lvl4pPr>
              <a:defRPr sz="1400"/>
            </a:lvl4pPr>
            <a:lvl5pPr>
              <a:defRPr sz="1400"/>
            </a:lvl5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Content Placeholder 3">
            <a:extLst>
              <a:ext uri="{FF2B5EF4-FFF2-40B4-BE49-F238E27FC236}">
                <a16:creationId xmlns:a16="http://schemas.microsoft.com/office/drawing/2014/main" id="{C1A14089-EB15-4011-B7BD-F8B1B7CCDD79}"/>
              </a:ext>
            </a:extLst>
          </p:cNvPr>
          <p:cNvSpPr>
            <a:spLocks noGrp="1"/>
          </p:cNvSpPr>
          <p:nvPr>
            <p:ph sz="half" idx="2"/>
          </p:nvPr>
        </p:nvSpPr>
        <p:spPr>
          <a:xfrm>
            <a:off x="6456363" y="1825625"/>
            <a:ext cx="5040311" cy="4124325"/>
          </a:xfrm>
        </p:spPr>
        <p:txBody>
          <a:bodyPr>
            <a:noAutofit/>
          </a:bodyPr>
          <a:lstStyle>
            <a:lvl1pPr>
              <a:defRPr sz="2000"/>
            </a:lvl1pPr>
            <a:lvl2pPr>
              <a:defRPr sz="1800"/>
            </a:lvl2pPr>
            <a:lvl3pPr>
              <a:defRPr sz="1600"/>
            </a:lvl3pPr>
            <a:lvl4pPr>
              <a:defRPr sz="1400"/>
            </a:lvl4pPr>
            <a:lvl5pPr>
              <a:defRPr sz="1400"/>
            </a:lvl5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5" name="Date Placeholder 4">
            <a:extLst>
              <a:ext uri="{FF2B5EF4-FFF2-40B4-BE49-F238E27FC236}">
                <a16:creationId xmlns:a16="http://schemas.microsoft.com/office/drawing/2014/main" id="{DB85FA33-1207-4CA5-B735-A20B1DBA90FF}"/>
              </a:ext>
            </a:extLst>
          </p:cNvPr>
          <p:cNvSpPr>
            <a:spLocks noGrp="1"/>
          </p:cNvSpPr>
          <p:nvPr>
            <p:ph type="dt" sz="half" idx="10"/>
          </p:nvPr>
        </p:nvSpPr>
        <p:spPr/>
        <p:txBody>
          <a:bodyPr/>
          <a:lstStyle/>
          <a:p>
            <a:fld id="{09882932-EB0D-48B9-AC90-C4C82734B84E}" type="datetime1">
              <a:rPr lang="en-US" smtClean="0"/>
              <a:t>1/27/2023</a:t>
            </a:fld>
            <a:endParaRPr lang="en-US" dirty="0"/>
          </a:p>
        </p:txBody>
      </p:sp>
      <p:sp>
        <p:nvSpPr>
          <p:cNvPr id="6" name="Footer Placeholder 5">
            <a:extLst>
              <a:ext uri="{FF2B5EF4-FFF2-40B4-BE49-F238E27FC236}">
                <a16:creationId xmlns:a16="http://schemas.microsoft.com/office/drawing/2014/main" id="{101390EB-8931-4892-9C34-8EB326A31F8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C0CBD2-9C33-4ACC-8449-4B5A3498634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1682446535"/>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reserve="1">
  <p:cSld name="Agenda">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5F785166-78C7-46C5-8E6C-253BD59710E8}"/>
              </a:ext>
            </a:extLst>
          </p:cNvPr>
          <p:cNvSpPr/>
          <p:nvPr/>
        </p:nvSpPr>
        <p:spPr bwMode="gray">
          <a:xfrm>
            <a:off x="0" y="0"/>
            <a:ext cx="2576945" cy="6858000"/>
          </a:xfrm>
          <a:prstGeom prst="rect">
            <a:avLst/>
          </a:prstGeom>
          <a:solidFill>
            <a:schemeClr val="accent2"/>
          </a:solidFill>
        </p:spPr>
        <p:txBody>
          <a:bodyPr vert="horz" lIns="504000" tIns="648000" rIns="0" bIns="0" rtlCol="0" anchor="t" anchorCtr="0">
            <a:normAutofit/>
          </a:bodyPr>
          <a:lstStyle/>
          <a:p>
            <a:pPr>
              <a:lnSpc>
                <a:spcPct val="90000"/>
              </a:lnSpc>
              <a:spcBef>
                <a:spcPts val="1200"/>
              </a:spcBef>
            </a:pPr>
            <a:endParaRPr lang="sv-SE" sz="2000" dirty="0">
              <a:solidFill>
                <a:schemeClr val="bg1"/>
              </a:solidFill>
            </a:endParaRPr>
          </a:p>
        </p:txBody>
      </p:sp>
      <p:grpSp>
        <p:nvGrpSpPr>
          <p:cNvPr id="8" name="Grupp 7">
            <a:extLst>
              <a:ext uri="{FF2B5EF4-FFF2-40B4-BE49-F238E27FC236}">
                <a16:creationId xmlns:a16="http://schemas.microsoft.com/office/drawing/2014/main" id="{EA8D6D2C-901B-4820-BFB0-3C62A8F5C7EA}"/>
              </a:ext>
            </a:extLst>
          </p:cNvPr>
          <p:cNvGrpSpPr/>
          <p:nvPr/>
        </p:nvGrpSpPr>
        <p:grpSpPr>
          <a:xfrm>
            <a:off x="835801" y="840372"/>
            <a:ext cx="892611" cy="2503484"/>
            <a:chOff x="835801" y="840372"/>
            <a:chExt cx="892611" cy="2503484"/>
          </a:xfrm>
          <a:solidFill>
            <a:srgbClr val="FFFFFF"/>
          </a:solidFill>
        </p:grpSpPr>
        <p:sp>
          <p:nvSpPr>
            <p:cNvPr id="9" name="Freeform 5">
              <a:extLst>
                <a:ext uri="{FF2B5EF4-FFF2-40B4-BE49-F238E27FC236}">
                  <a16:creationId xmlns:a16="http://schemas.microsoft.com/office/drawing/2014/main" id="{1A4437A0-BC1D-44C7-B05E-9BD06808AD75}"/>
                </a:ext>
              </a:extLst>
            </p:cNvPr>
            <p:cNvSpPr>
              <a:spLocks/>
            </p:cNvSpPr>
            <p:nvPr/>
          </p:nvSpPr>
          <p:spPr bwMode="auto">
            <a:xfrm rot="16200000">
              <a:off x="836618" y="839555"/>
              <a:ext cx="205032" cy="206665"/>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0" name="Rectangle 6">
              <a:extLst>
                <a:ext uri="{FF2B5EF4-FFF2-40B4-BE49-F238E27FC236}">
                  <a16:creationId xmlns:a16="http://schemas.microsoft.com/office/drawing/2014/main" id="{81305693-BA36-423F-B73B-7DA1BA10D797}"/>
                </a:ext>
              </a:extLst>
            </p:cNvPr>
            <p:cNvSpPr>
              <a:spLocks noChangeArrowheads="1"/>
            </p:cNvSpPr>
            <p:nvPr/>
          </p:nvSpPr>
          <p:spPr bwMode="auto">
            <a:xfrm rot="16200000">
              <a:off x="1327161" y="635992"/>
              <a:ext cx="167813" cy="613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1" name="Rectangle 7">
              <a:extLst>
                <a:ext uri="{FF2B5EF4-FFF2-40B4-BE49-F238E27FC236}">
                  <a16:creationId xmlns:a16="http://schemas.microsoft.com/office/drawing/2014/main" id="{B5F7944E-2219-4E13-9CB3-10A382EDA3A1}"/>
                </a:ext>
              </a:extLst>
            </p:cNvPr>
            <p:cNvSpPr>
              <a:spLocks noChangeArrowheads="1"/>
            </p:cNvSpPr>
            <p:nvPr/>
          </p:nvSpPr>
          <p:spPr bwMode="auto">
            <a:xfrm rot="16200000">
              <a:off x="1204403" y="2055548"/>
              <a:ext cx="168140" cy="8589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2" name="Frihandsfigur: Form 11">
              <a:extLst>
                <a:ext uri="{FF2B5EF4-FFF2-40B4-BE49-F238E27FC236}">
                  <a16:creationId xmlns:a16="http://schemas.microsoft.com/office/drawing/2014/main" id="{0DC78A60-DCD6-47D4-BA2D-11B776FEDEEE}"/>
                </a:ext>
              </a:extLst>
            </p:cNvPr>
            <p:cNvSpPr>
              <a:spLocks/>
            </p:cNvSpPr>
            <p:nvPr/>
          </p:nvSpPr>
          <p:spPr bwMode="auto">
            <a:xfrm rot="16200000">
              <a:off x="1094215" y="2709660"/>
              <a:ext cx="633707" cy="634686"/>
            </a:xfrm>
            <a:custGeom>
              <a:avLst/>
              <a:gdLst>
                <a:gd name="connsiteX0" fmla="*/ 478626 w 633707"/>
                <a:gd name="connsiteY0" fmla="*/ 317343 h 634686"/>
                <a:gd name="connsiteX1" fmla="*/ 431403 w 633707"/>
                <a:gd name="connsiteY1" fmla="*/ 202665 h 634686"/>
                <a:gd name="connsiteX2" fmla="*/ 316777 w 633707"/>
                <a:gd name="connsiteY2" fmla="*/ 155080 h 634686"/>
                <a:gd name="connsiteX3" fmla="*/ 202355 w 633707"/>
                <a:gd name="connsiteY3" fmla="*/ 202665 h 634686"/>
                <a:gd name="connsiteX4" fmla="*/ 155080 w 633707"/>
                <a:gd name="connsiteY4" fmla="*/ 317343 h 634686"/>
                <a:gd name="connsiteX5" fmla="*/ 202355 w 633707"/>
                <a:gd name="connsiteY5" fmla="*/ 431969 h 634686"/>
                <a:gd name="connsiteX6" fmla="*/ 316777 w 633707"/>
                <a:gd name="connsiteY6" fmla="*/ 479606 h 634686"/>
                <a:gd name="connsiteX7" fmla="*/ 431403 w 633707"/>
                <a:gd name="connsiteY7" fmla="*/ 431969 h 634686"/>
                <a:gd name="connsiteX8" fmla="*/ 478626 w 633707"/>
                <a:gd name="connsiteY8" fmla="*/ 317343 h 634686"/>
                <a:gd name="connsiteX9" fmla="*/ 633707 w 633707"/>
                <a:gd name="connsiteY9" fmla="*/ 10154 h 634686"/>
                <a:gd name="connsiteX10" fmla="*/ 633707 w 633707"/>
                <a:gd name="connsiteY10" fmla="*/ 623404 h 634686"/>
                <a:gd name="connsiteX11" fmla="*/ 478492 w 633707"/>
                <a:gd name="connsiteY11" fmla="*/ 623404 h 634686"/>
                <a:gd name="connsiteX12" fmla="*/ 478492 w 633707"/>
                <a:gd name="connsiteY12" fmla="*/ 590890 h 634686"/>
                <a:gd name="connsiteX13" fmla="*/ 319541 w 633707"/>
                <a:gd name="connsiteY13" fmla="*/ 634686 h 634686"/>
                <a:gd name="connsiteX14" fmla="*/ 314678 w 633707"/>
                <a:gd name="connsiteY14" fmla="*/ 634686 h 634686"/>
                <a:gd name="connsiteX15" fmla="*/ 92862 w 633707"/>
                <a:gd name="connsiteY15" fmla="*/ 541760 h 634686"/>
                <a:gd name="connsiteX16" fmla="*/ 0 w 633707"/>
                <a:gd name="connsiteY16" fmla="*/ 323497 h 634686"/>
                <a:gd name="connsiteX17" fmla="*/ 0 w 633707"/>
                <a:gd name="connsiteY17" fmla="*/ 311189 h 634686"/>
                <a:gd name="connsiteX18" fmla="*/ 92863 w 633707"/>
                <a:gd name="connsiteY18" fmla="*/ 92875 h 634686"/>
                <a:gd name="connsiteX19" fmla="*/ 316726 w 633707"/>
                <a:gd name="connsiteY19" fmla="*/ 0 h 634686"/>
                <a:gd name="connsiteX20" fmla="*/ 478493 w 633707"/>
                <a:gd name="connsiteY20" fmla="*/ 43796 h 634686"/>
                <a:gd name="connsiteX21" fmla="*/ 478493 w 633707"/>
                <a:gd name="connsiteY21" fmla="*/ 10154 h 63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3707" h="634686">
                  <a:moveTo>
                    <a:pt x="478626" y="317343"/>
                  </a:moveTo>
                  <a:cubicBezTo>
                    <a:pt x="478626" y="272375"/>
                    <a:pt x="460546" y="231873"/>
                    <a:pt x="431403" y="202665"/>
                  </a:cubicBezTo>
                  <a:cubicBezTo>
                    <a:pt x="402004" y="173200"/>
                    <a:pt x="361593" y="155080"/>
                    <a:pt x="316777" y="155080"/>
                  </a:cubicBezTo>
                  <a:cubicBezTo>
                    <a:pt x="272166" y="155080"/>
                    <a:pt x="231754" y="173200"/>
                    <a:pt x="202355" y="202665"/>
                  </a:cubicBezTo>
                  <a:cubicBezTo>
                    <a:pt x="173212" y="231873"/>
                    <a:pt x="155080" y="272375"/>
                    <a:pt x="155080" y="317343"/>
                  </a:cubicBezTo>
                  <a:cubicBezTo>
                    <a:pt x="155080" y="362053"/>
                    <a:pt x="173212" y="402555"/>
                    <a:pt x="202355" y="431969"/>
                  </a:cubicBezTo>
                  <a:cubicBezTo>
                    <a:pt x="231754" y="461434"/>
                    <a:pt x="272165" y="479606"/>
                    <a:pt x="316777" y="479606"/>
                  </a:cubicBezTo>
                  <a:cubicBezTo>
                    <a:pt x="361593" y="479606"/>
                    <a:pt x="402004" y="461434"/>
                    <a:pt x="431403" y="431969"/>
                  </a:cubicBezTo>
                  <a:cubicBezTo>
                    <a:pt x="460546" y="402555"/>
                    <a:pt x="478626" y="362053"/>
                    <a:pt x="478626" y="317343"/>
                  </a:cubicBezTo>
                  <a:close/>
                  <a:moveTo>
                    <a:pt x="633707" y="10154"/>
                  </a:moveTo>
                  <a:lnTo>
                    <a:pt x="633707" y="623404"/>
                  </a:lnTo>
                  <a:lnTo>
                    <a:pt x="478492" y="623404"/>
                  </a:lnTo>
                  <a:lnTo>
                    <a:pt x="478492" y="590890"/>
                  </a:lnTo>
                  <a:cubicBezTo>
                    <a:pt x="431600" y="619609"/>
                    <a:pt x="378463" y="634225"/>
                    <a:pt x="319541" y="634686"/>
                  </a:cubicBezTo>
                  <a:lnTo>
                    <a:pt x="314678" y="634686"/>
                  </a:lnTo>
                  <a:cubicBezTo>
                    <a:pt x="228112" y="634173"/>
                    <a:pt x="154190" y="603249"/>
                    <a:pt x="92862" y="541760"/>
                  </a:cubicBezTo>
                  <a:cubicBezTo>
                    <a:pt x="32302" y="481092"/>
                    <a:pt x="1433" y="408423"/>
                    <a:pt x="0" y="323497"/>
                  </a:cubicBezTo>
                  <a:lnTo>
                    <a:pt x="0" y="311189"/>
                  </a:lnTo>
                  <a:cubicBezTo>
                    <a:pt x="1433" y="226058"/>
                    <a:pt x="32302" y="153338"/>
                    <a:pt x="92863" y="92875"/>
                  </a:cubicBezTo>
                  <a:cubicBezTo>
                    <a:pt x="154703" y="30975"/>
                    <a:pt x="229290" y="0"/>
                    <a:pt x="316726" y="0"/>
                  </a:cubicBezTo>
                  <a:cubicBezTo>
                    <a:pt x="376774" y="0"/>
                    <a:pt x="430833" y="14565"/>
                    <a:pt x="478493" y="43796"/>
                  </a:cubicBezTo>
                  <a:lnTo>
                    <a:pt x="478493" y="10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3" name="Freeform 10">
              <a:extLst>
                <a:ext uri="{FF2B5EF4-FFF2-40B4-BE49-F238E27FC236}">
                  <a16:creationId xmlns:a16="http://schemas.microsoft.com/office/drawing/2014/main" id="{DE1354E9-C0CC-4438-B559-BA8300019B28}"/>
                </a:ext>
              </a:extLst>
            </p:cNvPr>
            <p:cNvSpPr>
              <a:spLocks/>
            </p:cNvSpPr>
            <p:nvPr/>
          </p:nvSpPr>
          <p:spPr bwMode="auto">
            <a:xfrm rot="16200000">
              <a:off x="849678" y="1390988"/>
              <a:ext cx="1112333" cy="624239"/>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gr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a:xfrm>
            <a:off x="3287713" y="626165"/>
            <a:ext cx="8208962" cy="443198"/>
          </a:xfrm>
        </p:spPr>
        <p:txBody>
          <a:bodyPr/>
          <a:lstStyle/>
          <a:p>
            <a:r>
              <a:rPr lang="sv-SE"/>
              <a:t>Klicka här för att ändra mall för rubrikformat</a:t>
            </a:r>
            <a:endParaRPr lang="en-US" dirty="0"/>
          </a:p>
        </p:txBody>
      </p:sp>
      <p:sp>
        <p:nvSpPr>
          <p:cNvPr id="3" name="Content Placeholder 2">
            <a:extLst>
              <a:ext uri="{FF2B5EF4-FFF2-40B4-BE49-F238E27FC236}">
                <a16:creationId xmlns:a16="http://schemas.microsoft.com/office/drawing/2014/main" id="{41EC3F09-90D1-46E0-9DA9-71157F5BC505}"/>
              </a:ext>
            </a:extLst>
          </p:cNvPr>
          <p:cNvSpPr>
            <a:spLocks noGrp="1"/>
          </p:cNvSpPr>
          <p:nvPr>
            <p:ph idx="1"/>
          </p:nvPr>
        </p:nvSpPr>
        <p:spPr>
          <a:xfrm>
            <a:off x="3287713" y="1530626"/>
            <a:ext cx="8208962" cy="4435303"/>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lvl1pPr>
              <a:defRPr>
                <a:solidFill>
                  <a:schemeClr val="bg1"/>
                </a:solidFill>
              </a:defRPr>
            </a:lvl1p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3287714" y="6496726"/>
            <a:ext cx="8208962" cy="201405"/>
          </a:xfrm>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lvl1pPr>
              <a:defRPr>
                <a:solidFill>
                  <a:schemeClr val="bg1"/>
                </a:solidFill>
              </a:defRPr>
            </a:lvl1p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256900388"/>
      </p:ext>
    </p:extLst>
  </p:cSld>
  <p:clrMapOvr>
    <a:masterClrMapping/>
  </p:clrMapOvr>
  <p:transition spd="med">
    <p:fade/>
  </p:transition>
  <p:hf hdr="0" ftr="0" dt="0"/>
  <p:extLst>
    <p:ext uri="{DCECCB84-F9BA-43D5-87BE-67443E8EF086}">
      <p15:sldGuideLst xmlns:p15="http://schemas.microsoft.com/office/powerpoint/2012/main">
        <p15:guide id="1" pos="207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vå delar färg">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A524A64E-A3AC-497A-9367-6C0CE11593AF}"/>
              </a:ext>
            </a:extLst>
          </p:cNvPr>
          <p:cNvSpPr/>
          <p:nvPr/>
        </p:nvSpPr>
        <p:spPr bwMode="gray">
          <a:xfrm flipV="1">
            <a:off x="0" y="1242391"/>
            <a:ext cx="12192000" cy="5615609"/>
          </a:xfrm>
          <a:prstGeom prst="rect">
            <a:avLst/>
          </a:prstGeom>
          <a:solidFill>
            <a:schemeClr val="accent1"/>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2" name="Title 1">
            <a:extLst>
              <a:ext uri="{FF2B5EF4-FFF2-40B4-BE49-F238E27FC236}">
                <a16:creationId xmlns:a16="http://schemas.microsoft.com/office/drawing/2014/main" id="{47C50512-5A7D-4FC1-9F87-88389C278252}"/>
              </a:ext>
            </a:extLst>
          </p:cNvPr>
          <p:cNvSpPr>
            <a:spLocks noGrp="1"/>
          </p:cNvSpPr>
          <p:nvPr>
            <p:ph type="title"/>
          </p:nvPr>
        </p:nvSpPr>
        <p:spPr/>
        <p:txBody>
          <a:bodyPr/>
          <a:lstStyle/>
          <a:p>
            <a:r>
              <a:rPr lang="sv-SE"/>
              <a:t>Klicka här för att ändra mall för rubrikformat</a:t>
            </a:r>
            <a:endParaRPr lang="en-US"/>
          </a:p>
        </p:txBody>
      </p:sp>
      <p:sp>
        <p:nvSpPr>
          <p:cNvPr id="3" name="Content Placeholder 2">
            <a:extLst>
              <a:ext uri="{FF2B5EF4-FFF2-40B4-BE49-F238E27FC236}">
                <a16:creationId xmlns:a16="http://schemas.microsoft.com/office/drawing/2014/main" id="{8F919A98-A4D7-4B05-AEB9-21071C182150}"/>
              </a:ext>
            </a:extLst>
          </p:cNvPr>
          <p:cNvSpPr>
            <a:spLocks noGrp="1"/>
          </p:cNvSpPr>
          <p:nvPr>
            <p:ph sz="half" idx="1"/>
          </p:nvPr>
        </p:nvSpPr>
        <p:spPr>
          <a:xfrm>
            <a:off x="695325" y="1825625"/>
            <a:ext cx="5040313" cy="4124325"/>
          </a:xfrm>
        </p:spPr>
        <p:txBody>
          <a:bodyPr>
            <a:no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Content Placeholder 3">
            <a:extLst>
              <a:ext uri="{FF2B5EF4-FFF2-40B4-BE49-F238E27FC236}">
                <a16:creationId xmlns:a16="http://schemas.microsoft.com/office/drawing/2014/main" id="{C1A14089-EB15-4011-B7BD-F8B1B7CCDD79}"/>
              </a:ext>
            </a:extLst>
          </p:cNvPr>
          <p:cNvSpPr>
            <a:spLocks noGrp="1"/>
          </p:cNvSpPr>
          <p:nvPr>
            <p:ph sz="half" idx="2"/>
          </p:nvPr>
        </p:nvSpPr>
        <p:spPr>
          <a:xfrm>
            <a:off x="6456363" y="1825625"/>
            <a:ext cx="5040311" cy="4124325"/>
          </a:xfrm>
        </p:spPr>
        <p:txBody>
          <a:bodyPr>
            <a:no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5" name="Date Placeholder 4">
            <a:extLst>
              <a:ext uri="{FF2B5EF4-FFF2-40B4-BE49-F238E27FC236}">
                <a16:creationId xmlns:a16="http://schemas.microsoft.com/office/drawing/2014/main" id="{DB85FA33-1207-4CA5-B735-A20B1DBA90FF}"/>
              </a:ext>
            </a:extLst>
          </p:cNvPr>
          <p:cNvSpPr>
            <a:spLocks noGrp="1"/>
          </p:cNvSpPr>
          <p:nvPr>
            <p:ph type="dt" sz="half" idx="10"/>
          </p:nvPr>
        </p:nvSpPr>
        <p:spPr/>
        <p:txBody>
          <a:bodyPr/>
          <a:lstStyle>
            <a:lvl1pPr>
              <a:defRPr>
                <a:solidFill>
                  <a:schemeClr val="bg1"/>
                </a:solidFill>
              </a:defRPr>
            </a:lvl1pPr>
          </a:lstStyle>
          <a:p>
            <a:fld id="{3B2B61C8-1407-4351-B091-A14D89C8EF06}" type="datetime1">
              <a:rPr lang="en-US" smtClean="0"/>
              <a:t>1/27/2023</a:t>
            </a:fld>
            <a:endParaRPr lang="en-US" dirty="0"/>
          </a:p>
        </p:txBody>
      </p:sp>
      <p:sp>
        <p:nvSpPr>
          <p:cNvPr id="6" name="Footer Placeholder 5">
            <a:extLst>
              <a:ext uri="{FF2B5EF4-FFF2-40B4-BE49-F238E27FC236}">
                <a16:creationId xmlns:a16="http://schemas.microsoft.com/office/drawing/2014/main" id="{101390EB-8931-4892-9C34-8EB326A31F8F}"/>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a:extLst>
              <a:ext uri="{FF2B5EF4-FFF2-40B4-BE49-F238E27FC236}">
                <a16:creationId xmlns:a16="http://schemas.microsoft.com/office/drawing/2014/main" id="{4EC0CBD2-9C33-4ACC-8449-4B5A34986341}"/>
              </a:ext>
            </a:extLst>
          </p:cNvPr>
          <p:cNvSpPr>
            <a:spLocks noGrp="1"/>
          </p:cNvSpPr>
          <p:nvPr>
            <p:ph type="sldNum" sz="quarter" idx="12"/>
          </p:nvPr>
        </p:nvSpPr>
        <p:spPr/>
        <p:txBody>
          <a:bodyPr/>
          <a:lstStyle>
            <a:lvl1pPr>
              <a:defRPr>
                <a:solidFill>
                  <a:schemeClr val="bg1"/>
                </a:solidFill>
              </a:defRPr>
            </a:lvl1pPr>
          </a:lstStyle>
          <a:p>
            <a:fld id="{0EE4F9DF-443B-4423-836D-F323506610C5}" type="slidenum">
              <a:rPr lang="en-US" smtClean="0"/>
              <a:pPr/>
              <a:t>‹#›</a:t>
            </a:fld>
            <a:endParaRPr lang="en-US" dirty="0"/>
          </a:p>
        </p:txBody>
      </p:sp>
      <p:grpSp>
        <p:nvGrpSpPr>
          <p:cNvPr id="15" name="Grupp 14">
            <a:extLst>
              <a:ext uri="{FF2B5EF4-FFF2-40B4-BE49-F238E27FC236}">
                <a16:creationId xmlns:a16="http://schemas.microsoft.com/office/drawing/2014/main" id="{A2F9E919-66E2-4B11-A138-23A454A784B5}"/>
              </a:ext>
            </a:extLst>
          </p:cNvPr>
          <p:cNvGrpSpPr>
            <a:grpSpLocks noChangeAspect="1"/>
          </p:cNvGrpSpPr>
          <p:nvPr/>
        </p:nvGrpSpPr>
        <p:grpSpPr>
          <a:xfrm>
            <a:off x="11033177" y="6254090"/>
            <a:ext cx="868324" cy="309598"/>
            <a:chOff x="11033177" y="6254090"/>
            <a:chExt cx="868324" cy="309598"/>
          </a:xfrm>
          <a:solidFill>
            <a:srgbClr val="FFFFFF"/>
          </a:solidFill>
        </p:grpSpPr>
        <p:sp>
          <p:nvSpPr>
            <p:cNvPr id="16" name="Freeform 5">
              <a:extLst>
                <a:ext uri="{FF2B5EF4-FFF2-40B4-BE49-F238E27FC236}">
                  <a16:creationId xmlns:a16="http://schemas.microsoft.com/office/drawing/2014/main" id="{0BDC4D35-F923-49D9-B906-77EBBE72785E}"/>
                </a:ext>
              </a:extLst>
            </p:cNvPr>
            <p:cNvSpPr>
              <a:spLocks/>
            </p:cNvSpPr>
            <p:nvPr/>
          </p:nvSpPr>
          <p:spPr bwMode="auto">
            <a:xfrm>
              <a:off x="11830386" y="6254090"/>
              <a:ext cx="71115" cy="71681"/>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sp>
          <p:nvSpPr>
            <p:cNvPr id="17" name="Rectangle 6">
              <a:extLst>
                <a:ext uri="{FF2B5EF4-FFF2-40B4-BE49-F238E27FC236}">
                  <a16:creationId xmlns:a16="http://schemas.microsoft.com/office/drawing/2014/main" id="{C825DF9F-97E5-4E18-B12C-9957742EFE72}"/>
                </a:ext>
              </a:extLst>
            </p:cNvPr>
            <p:cNvSpPr>
              <a:spLocks noChangeArrowheads="1"/>
            </p:cNvSpPr>
            <p:nvPr/>
          </p:nvSpPr>
          <p:spPr bwMode="auto">
            <a:xfrm>
              <a:off x="11836841" y="6347173"/>
              <a:ext cx="58205" cy="2128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sp>
          <p:nvSpPr>
            <p:cNvPr id="18" name="Rectangle 7">
              <a:extLst>
                <a:ext uri="{FF2B5EF4-FFF2-40B4-BE49-F238E27FC236}">
                  <a16:creationId xmlns:a16="http://schemas.microsoft.com/office/drawing/2014/main" id="{3B87B6BD-F69B-499C-8239-4B30251DFDC2}"/>
                </a:ext>
              </a:extLst>
            </p:cNvPr>
            <p:cNvSpPr>
              <a:spLocks noChangeArrowheads="1"/>
            </p:cNvSpPr>
            <p:nvPr/>
          </p:nvSpPr>
          <p:spPr bwMode="auto">
            <a:xfrm>
              <a:off x="11301895" y="6262130"/>
              <a:ext cx="58319" cy="2979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sp>
          <p:nvSpPr>
            <p:cNvPr id="19" name="Frihandsfigur: Form 18">
              <a:extLst>
                <a:ext uri="{FF2B5EF4-FFF2-40B4-BE49-F238E27FC236}">
                  <a16:creationId xmlns:a16="http://schemas.microsoft.com/office/drawing/2014/main" id="{7673CFDD-5ACF-469D-9284-51306A3A528B}"/>
                </a:ext>
              </a:extLst>
            </p:cNvPr>
            <p:cNvSpPr>
              <a:spLocks/>
            </p:cNvSpPr>
            <p:nvPr/>
          </p:nvSpPr>
          <p:spPr bwMode="auto">
            <a:xfrm>
              <a:off x="11033177" y="6343550"/>
              <a:ext cx="219799" cy="220138"/>
            </a:xfrm>
            <a:custGeom>
              <a:avLst/>
              <a:gdLst>
                <a:gd name="connsiteX0" fmla="*/ 109873 w 219799"/>
                <a:gd name="connsiteY0" fmla="*/ 53789 h 220138"/>
                <a:gd name="connsiteX1" fmla="*/ 70186 w 219799"/>
                <a:gd name="connsiteY1" fmla="*/ 70294 h 220138"/>
                <a:gd name="connsiteX2" fmla="*/ 53789 w 219799"/>
                <a:gd name="connsiteY2" fmla="*/ 110070 h 220138"/>
                <a:gd name="connsiteX3" fmla="*/ 70186 w 219799"/>
                <a:gd name="connsiteY3" fmla="*/ 149828 h 220138"/>
                <a:gd name="connsiteX4" fmla="*/ 109873 w 219799"/>
                <a:gd name="connsiteY4" fmla="*/ 166350 h 220138"/>
                <a:gd name="connsiteX5" fmla="*/ 149631 w 219799"/>
                <a:gd name="connsiteY5" fmla="*/ 149828 h 220138"/>
                <a:gd name="connsiteX6" fmla="*/ 166010 w 219799"/>
                <a:gd name="connsiteY6" fmla="*/ 110070 h 220138"/>
                <a:gd name="connsiteX7" fmla="*/ 149631 w 219799"/>
                <a:gd name="connsiteY7" fmla="*/ 70294 h 220138"/>
                <a:gd name="connsiteX8" fmla="*/ 109873 w 219799"/>
                <a:gd name="connsiteY8" fmla="*/ 53789 h 220138"/>
                <a:gd name="connsiteX9" fmla="*/ 109855 w 219799"/>
                <a:gd name="connsiteY9" fmla="*/ 0 h 220138"/>
                <a:gd name="connsiteX10" fmla="*/ 165963 w 219799"/>
                <a:gd name="connsiteY10" fmla="*/ 15191 h 220138"/>
                <a:gd name="connsiteX11" fmla="*/ 165963 w 219799"/>
                <a:gd name="connsiteY11" fmla="*/ 3522 h 220138"/>
                <a:gd name="connsiteX12" fmla="*/ 219799 w 219799"/>
                <a:gd name="connsiteY12" fmla="*/ 3522 h 220138"/>
                <a:gd name="connsiteX13" fmla="*/ 219799 w 219799"/>
                <a:gd name="connsiteY13" fmla="*/ 216225 h 220138"/>
                <a:gd name="connsiteX14" fmla="*/ 165963 w 219799"/>
                <a:gd name="connsiteY14" fmla="*/ 216225 h 220138"/>
                <a:gd name="connsiteX15" fmla="*/ 165963 w 219799"/>
                <a:gd name="connsiteY15" fmla="*/ 204948 h 220138"/>
                <a:gd name="connsiteX16" fmla="*/ 110832 w 219799"/>
                <a:gd name="connsiteY16" fmla="*/ 220138 h 220138"/>
                <a:gd name="connsiteX17" fmla="*/ 109145 w 219799"/>
                <a:gd name="connsiteY17" fmla="*/ 220138 h 220138"/>
                <a:gd name="connsiteX18" fmla="*/ 32209 w 219799"/>
                <a:gd name="connsiteY18" fmla="*/ 187907 h 220138"/>
                <a:gd name="connsiteX19" fmla="*/ 0 w 219799"/>
                <a:gd name="connsiteY19" fmla="*/ 112204 h 220138"/>
                <a:gd name="connsiteX20" fmla="*/ 0 w 219799"/>
                <a:gd name="connsiteY20" fmla="*/ 107935 h 220138"/>
                <a:gd name="connsiteX21" fmla="*/ 32209 w 219799"/>
                <a:gd name="connsiteY21" fmla="*/ 32213 h 220138"/>
                <a:gd name="connsiteX22" fmla="*/ 109855 w 219799"/>
                <a:gd name="connsiteY22" fmla="*/ 0 h 2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9" h="220138">
                  <a:moveTo>
                    <a:pt x="109873" y="53789"/>
                  </a:moveTo>
                  <a:cubicBezTo>
                    <a:pt x="94400" y="53789"/>
                    <a:pt x="80383" y="60074"/>
                    <a:pt x="70186" y="70294"/>
                  </a:cubicBezTo>
                  <a:cubicBezTo>
                    <a:pt x="60078" y="80425"/>
                    <a:pt x="53789" y="94473"/>
                    <a:pt x="53789" y="110070"/>
                  </a:cubicBezTo>
                  <a:cubicBezTo>
                    <a:pt x="53789" y="125578"/>
                    <a:pt x="60078" y="139625"/>
                    <a:pt x="70186" y="149828"/>
                  </a:cubicBezTo>
                  <a:cubicBezTo>
                    <a:pt x="80383" y="160047"/>
                    <a:pt x="94400" y="166350"/>
                    <a:pt x="109873" y="166350"/>
                  </a:cubicBezTo>
                  <a:cubicBezTo>
                    <a:pt x="125417" y="166350"/>
                    <a:pt x="139434" y="160047"/>
                    <a:pt x="149631" y="149828"/>
                  </a:cubicBezTo>
                  <a:cubicBezTo>
                    <a:pt x="159739" y="139625"/>
                    <a:pt x="166010" y="125578"/>
                    <a:pt x="166010" y="110070"/>
                  </a:cubicBezTo>
                  <a:cubicBezTo>
                    <a:pt x="166010" y="94473"/>
                    <a:pt x="159739" y="80425"/>
                    <a:pt x="149631" y="70294"/>
                  </a:cubicBezTo>
                  <a:cubicBezTo>
                    <a:pt x="139434" y="60074"/>
                    <a:pt x="125417" y="53789"/>
                    <a:pt x="109873" y="53789"/>
                  </a:cubicBezTo>
                  <a:close/>
                  <a:moveTo>
                    <a:pt x="109855" y="0"/>
                  </a:moveTo>
                  <a:cubicBezTo>
                    <a:pt x="130683" y="0"/>
                    <a:pt x="149433" y="5052"/>
                    <a:pt x="165963" y="15191"/>
                  </a:cubicBezTo>
                  <a:lnTo>
                    <a:pt x="165963" y="3522"/>
                  </a:lnTo>
                  <a:lnTo>
                    <a:pt x="219799" y="3522"/>
                  </a:lnTo>
                  <a:lnTo>
                    <a:pt x="219799" y="216225"/>
                  </a:lnTo>
                  <a:lnTo>
                    <a:pt x="165963" y="216225"/>
                  </a:lnTo>
                  <a:lnTo>
                    <a:pt x="165963" y="204948"/>
                  </a:lnTo>
                  <a:cubicBezTo>
                    <a:pt x="149699" y="214909"/>
                    <a:pt x="131269" y="219978"/>
                    <a:pt x="110832" y="220138"/>
                  </a:cubicBezTo>
                  <a:lnTo>
                    <a:pt x="109145" y="220138"/>
                  </a:lnTo>
                  <a:cubicBezTo>
                    <a:pt x="79120" y="219960"/>
                    <a:pt x="53480" y="209235"/>
                    <a:pt x="32209" y="187907"/>
                  </a:cubicBezTo>
                  <a:cubicBezTo>
                    <a:pt x="11204" y="166865"/>
                    <a:pt x="497" y="141660"/>
                    <a:pt x="0" y="112204"/>
                  </a:cubicBezTo>
                  <a:lnTo>
                    <a:pt x="0" y="107935"/>
                  </a:lnTo>
                  <a:cubicBezTo>
                    <a:pt x="497" y="78408"/>
                    <a:pt x="11204" y="53185"/>
                    <a:pt x="32209" y="32213"/>
                  </a:cubicBezTo>
                  <a:cubicBezTo>
                    <a:pt x="53658" y="10744"/>
                    <a:pt x="79528" y="0"/>
                    <a:pt x="109855"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sp>
          <p:nvSpPr>
            <p:cNvPr id="20" name="Freeform 10">
              <a:extLst>
                <a:ext uri="{FF2B5EF4-FFF2-40B4-BE49-F238E27FC236}">
                  <a16:creationId xmlns:a16="http://schemas.microsoft.com/office/drawing/2014/main" id="{E919DF8A-1F33-4673-B7B6-3CAD8D9571C8}"/>
                </a:ext>
              </a:extLst>
            </p:cNvPr>
            <p:cNvSpPr>
              <a:spLocks/>
            </p:cNvSpPr>
            <p:nvPr/>
          </p:nvSpPr>
          <p:spPr bwMode="auto">
            <a:xfrm>
              <a:off x="11409360" y="6343550"/>
              <a:ext cx="385809" cy="216515"/>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grpSp>
    </p:spTree>
    <p:extLst>
      <p:ext uri="{BB962C8B-B14F-4D97-AF65-F5344CB8AC3E}">
        <p14:creationId xmlns:p14="http://schemas.microsoft.com/office/powerpoint/2010/main" val="4095826989"/>
      </p:ext>
    </p:extLst>
  </p:cSld>
  <p:clrMapOvr>
    <a:masterClrMapping/>
  </p:clrMapOvr>
  <p:transition spd="med">
    <p:fade/>
  </p:transition>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Jämförels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C522C8-ECDF-4807-BDBC-F695ECA6B4F8}"/>
              </a:ext>
            </a:extLst>
          </p:cNvPr>
          <p:cNvSpPr>
            <a:spLocks noGrp="1"/>
          </p:cNvSpPr>
          <p:nvPr>
            <p:ph type="body" idx="1"/>
          </p:nvPr>
        </p:nvSpPr>
        <p:spPr>
          <a:xfrm>
            <a:off x="695326" y="1314983"/>
            <a:ext cx="50403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Redigera format för bakgrundstext</a:t>
            </a:r>
          </a:p>
        </p:txBody>
      </p:sp>
      <p:sp>
        <p:nvSpPr>
          <p:cNvPr id="4" name="Content Placeholder 3">
            <a:extLst>
              <a:ext uri="{FF2B5EF4-FFF2-40B4-BE49-F238E27FC236}">
                <a16:creationId xmlns:a16="http://schemas.microsoft.com/office/drawing/2014/main" id="{6405A291-AFE7-4983-BF78-40CA17BDC8E9}"/>
              </a:ext>
            </a:extLst>
          </p:cNvPr>
          <p:cNvSpPr>
            <a:spLocks noGrp="1"/>
          </p:cNvSpPr>
          <p:nvPr>
            <p:ph sz="half" idx="2"/>
          </p:nvPr>
        </p:nvSpPr>
        <p:spPr>
          <a:xfrm>
            <a:off x="695326" y="2295939"/>
            <a:ext cx="5040312" cy="3654012"/>
          </a:xfrm>
        </p:spPr>
        <p:txBody>
          <a:bodyPr/>
          <a:lstStyle>
            <a:lvl1pPr>
              <a:defRPr sz="2000"/>
            </a:lvl1pPr>
            <a:lvl2pPr>
              <a:defRPr sz="1800"/>
            </a:lvl2pPr>
            <a:lvl3pPr>
              <a:defRPr sz="1600"/>
            </a:lvl3pPr>
            <a:lvl4pPr>
              <a:defRPr sz="1400"/>
            </a:lvl4pPr>
            <a:lvl5pPr>
              <a:defRPr sz="1400"/>
            </a:lvl5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5" name="Text Placeholder 4">
            <a:extLst>
              <a:ext uri="{FF2B5EF4-FFF2-40B4-BE49-F238E27FC236}">
                <a16:creationId xmlns:a16="http://schemas.microsoft.com/office/drawing/2014/main" id="{1BF75A19-8BC0-49B5-9DC2-F18EE3332D41}"/>
              </a:ext>
            </a:extLst>
          </p:cNvPr>
          <p:cNvSpPr>
            <a:spLocks noGrp="1"/>
          </p:cNvSpPr>
          <p:nvPr>
            <p:ph type="body" sz="quarter" idx="3"/>
          </p:nvPr>
        </p:nvSpPr>
        <p:spPr>
          <a:xfrm>
            <a:off x="6456363" y="1314983"/>
            <a:ext cx="504031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Redigera format för bakgrundstext</a:t>
            </a:r>
          </a:p>
        </p:txBody>
      </p:sp>
      <p:sp>
        <p:nvSpPr>
          <p:cNvPr id="6" name="Content Placeholder 5">
            <a:extLst>
              <a:ext uri="{FF2B5EF4-FFF2-40B4-BE49-F238E27FC236}">
                <a16:creationId xmlns:a16="http://schemas.microsoft.com/office/drawing/2014/main" id="{E6E6B8A9-800F-4437-94D5-8A744E161CA1}"/>
              </a:ext>
            </a:extLst>
          </p:cNvPr>
          <p:cNvSpPr>
            <a:spLocks noGrp="1"/>
          </p:cNvSpPr>
          <p:nvPr>
            <p:ph sz="quarter" idx="4"/>
          </p:nvPr>
        </p:nvSpPr>
        <p:spPr>
          <a:xfrm>
            <a:off x="6456363" y="2295939"/>
            <a:ext cx="5040311" cy="3654012"/>
          </a:xfrm>
        </p:spPr>
        <p:txBody>
          <a:bodyPr/>
          <a:lstStyle>
            <a:lvl1pPr>
              <a:defRPr sz="2000"/>
            </a:lvl1pPr>
            <a:lvl2pPr>
              <a:defRPr sz="1800"/>
            </a:lvl2pPr>
            <a:lvl3pPr>
              <a:defRPr sz="1600"/>
            </a:lvl3pPr>
            <a:lvl4pPr>
              <a:defRPr sz="1400"/>
            </a:lvl4pPr>
            <a:lvl5pPr>
              <a:defRPr sz="1400"/>
            </a:lvl5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7" name="Date Placeholder 6">
            <a:extLst>
              <a:ext uri="{FF2B5EF4-FFF2-40B4-BE49-F238E27FC236}">
                <a16:creationId xmlns:a16="http://schemas.microsoft.com/office/drawing/2014/main" id="{FDEC2016-8594-4CC1-8F42-7DC28B561D74}"/>
              </a:ext>
            </a:extLst>
          </p:cNvPr>
          <p:cNvSpPr>
            <a:spLocks noGrp="1"/>
          </p:cNvSpPr>
          <p:nvPr>
            <p:ph type="dt" sz="half" idx="10"/>
          </p:nvPr>
        </p:nvSpPr>
        <p:spPr/>
        <p:txBody>
          <a:bodyPr/>
          <a:lstStyle/>
          <a:p>
            <a:fld id="{6230C4C4-F6B4-4022-A959-DEF6FC5DD7DB}" type="datetime1">
              <a:rPr lang="en-US" smtClean="0"/>
              <a:t>1/27/2023</a:t>
            </a:fld>
            <a:endParaRPr lang="en-US" dirty="0"/>
          </a:p>
        </p:txBody>
      </p:sp>
      <p:sp>
        <p:nvSpPr>
          <p:cNvPr id="8" name="Footer Placeholder 7">
            <a:extLst>
              <a:ext uri="{FF2B5EF4-FFF2-40B4-BE49-F238E27FC236}">
                <a16:creationId xmlns:a16="http://schemas.microsoft.com/office/drawing/2014/main" id="{0585B367-A5D7-4A20-B471-420B1528C6C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9EE0473-0A42-4F95-AA87-12713467C592}"/>
              </a:ext>
            </a:extLst>
          </p:cNvPr>
          <p:cNvSpPr>
            <a:spLocks noGrp="1"/>
          </p:cNvSpPr>
          <p:nvPr>
            <p:ph type="sldNum" sz="quarter" idx="12"/>
          </p:nvPr>
        </p:nvSpPr>
        <p:spPr/>
        <p:txBody>
          <a:bodyPr/>
          <a:lstStyle/>
          <a:p>
            <a:fld id="{0EE4F9DF-443B-4423-836D-F323506610C5}" type="slidenum">
              <a:rPr lang="en-US" smtClean="0"/>
              <a:pPr/>
              <a:t>‹#›</a:t>
            </a:fld>
            <a:endParaRPr lang="en-US" dirty="0"/>
          </a:p>
        </p:txBody>
      </p:sp>
      <p:sp>
        <p:nvSpPr>
          <p:cNvPr id="10" name="Rubrik 9">
            <a:extLst>
              <a:ext uri="{FF2B5EF4-FFF2-40B4-BE49-F238E27FC236}">
                <a16:creationId xmlns:a16="http://schemas.microsoft.com/office/drawing/2014/main" id="{1D7129E1-663E-4FAD-B759-AEA3E6C5721E}"/>
              </a:ext>
            </a:extLst>
          </p:cNvPr>
          <p:cNvSpPr>
            <a:spLocks noGrp="1"/>
          </p:cNvSpPr>
          <p:nvPr>
            <p:ph type="title"/>
          </p:nvPr>
        </p:nvSpPr>
        <p:spPr/>
        <p:txBody>
          <a:bodyPr/>
          <a:lstStyle/>
          <a:p>
            <a:r>
              <a:rPr lang="sv-SE"/>
              <a:t>Klicka här för att ändra mall för rubrikformat</a:t>
            </a:r>
            <a:endParaRPr lang="en-US"/>
          </a:p>
        </p:txBody>
      </p:sp>
    </p:spTree>
    <p:extLst>
      <p:ext uri="{BB962C8B-B14F-4D97-AF65-F5344CB8AC3E}">
        <p14:creationId xmlns:p14="http://schemas.microsoft.com/office/powerpoint/2010/main" val="2188423112"/>
      </p:ext>
    </p:extLst>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9B7DD-8E5E-421B-923B-97E3CBBD7FCA}"/>
              </a:ext>
            </a:extLst>
          </p:cNvPr>
          <p:cNvSpPr>
            <a:spLocks noGrp="1"/>
          </p:cNvSpPr>
          <p:nvPr>
            <p:ph type="title"/>
          </p:nvPr>
        </p:nvSpPr>
        <p:spPr/>
        <p:txBody>
          <a:bodyPr/>
          <a:lstStyle/>
          <a:p>
            <a:r>
              <a:rPr lang="sv-SE"/>
              <a:t>Klicka här för att ändra mall för rubrikformat</a:t>
            </a:r>
            <a:endParaRPr lang="en-US"/>
          </a:p>
        </p:txBody>
      </p:sp>
      <p:sp>
        <p:nvSpPr>
          <p:cNvPr id="3" name="Date Placeholder 2">
            <a:extLst>
              <a:ext uri="{FF2B5EF4-FFF2-40B4-BE49-F238E27FC236}">
                <a16:creationId xmlns:a16="http://schemas.microsoft.com/office/drawing/2014/main" id="{AD4A61B8-6D1A-4E23-84A1-9CE3B151B069}"/>
              </a:ext>
            </a:extLst>
          </p:cNvPr>
          <p:cNvSpPr>
            <a:spLocks noGrp="1"/>
          </p:cNvSpPr>
          <p:nvPr>
            <p:ph type="dt" sz="half" idx="10"/>
          </p:nvPr>
        </p:nvSpPr>
        <p:spPr/>
        <p:txBody>
          <a:bodyPr/>
          <a:lstStyle/>
          <a:p>
            <a:fld id="{3F63B07B-C2F7-48F0-BDBA-1029B0791B5E}" type="datetime1">
              <a:rPr lang="en-US" smtClean="0"/>
              <a:t>1/27/2023</a:t>
            </a:fld>
            <a:endParaRPr lang="en-US" dirty="0"/>
          </a:p>
        </p:txBody>
      </p:sp>
      <p:sp>
        <p:nvSpPr>
          <p:cNvPr id="4" name="Footer Placeholder 3">
            <a:extLst>
              <a:ext uri="{FF2B5EF4-FFF2-40B4-BE49-F238E27FC236}">
                <a16:creationId xmlns:a16="http://schemas.microsoft.com/office/drawing/2014/main" id="{A4AA892F-B32C-4659-9724-838E60643F8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AF94602-BBAC-4D7A-8A7F-451B7278C22F}"/>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1256114083"/>
      </p:ext>
    </p:extLst>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B71D1-E8BD-4B38-8BBE-15B4C7D15FC5}"/>
              </a:ext>
            </a:extLst>
          </p:cNvPr>
          <p:cNvSpPr>
            <a:spLocks noGrp="1"/>
          </p:cNvSpPr>
          <p:nvPr>
            <p:ph type="dt" sz="half" idx="10"/>
          </p:nvPr>
        </p:nvSpPr>
        <p:spPr/>
        <p:txBody>
          <a:bodyPr/>
          <a:lstStyle/>
          <a:p>
            <a:fld id="{F92273A2-996C-4181-88C9-83780667A346}" type="datetime1">
              <a:rPr lang="en-US" smtClean="0"/>
              <a:t>1/27/2023</a:t>
            </a:fld>
            <a:endParaRPr lang="en-US" dirty="0"/>
          </a:p>
        </p:txBody>
      </p:sp>
      <p:sp>
        <p:nvSpPr>
          <p:cNvPr id="3" name="Footer Placeholder 2">
            <a:extLst>
              <a:ext uri="{FF2B5EF4-FFF2-40B4-BE49-F238E27FC236}">
                <a16:creationId xmlns:a16="http://schemas.microsoft.com/office/drawing/2014/main" id="{736685FD-993A-49EC-B09F-9952265667F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CDF668B-2BBA-478C-98BF-0BB40BF15A2C}"/>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617458181"/>
      </p:ext>
    </p:extLst>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ärg 1/2-sida">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DAF33D8D-57FC-48D9-B143-791ED629D6D5}"/>
              </a:ext>
            </a:extLst>
          </p:cNvPr>
          <p:cNvSpPr/>
          <p:nvPr/>
        </p:nvSpPr>
        <p:spPr bwMode="gray">
          <a:xfrm>
            <a:off x="6456362" y="0"/>
            <a:ext cx="5735637" cy="6858000"/>
          </a:xfrm>
          <a:prstGeom prst="rect">
            <a:avLst/>
          </a:prstGeom>
          <a:solidFill>
            <a:schemeClr val="accent1"/>
          </a:solidFill>
        </p:spPr>
        <p:txBody>
          <a:bodyPr vert="horz" lIns="684000" tIns="648000" rIns="360000" bIns="0" rtlCol="0" anchor="t" anchorCtr="0">
            <a:normAutofit/>
          </a:bodyPr>
          <a:lstStyle/>
          <a:p>
            <a:pPr>
              <a:lnSpc>
                <a:spcPct val="90000"/>
              </a:lnSpc>
              <a:spcBef>
                <a:spcPts val="1200"/>
              </a:spcBef>
            </a:pPr>
            <a:endParaRPr lang="sv-SE" sz="2400" dirty="0">
              <a:solidFill>
                <a:schemeClr val="bg1"/>
              </a:solidFill>
            </a:endParaRPr>
          </a:p>
        </p:txBody>
      </p:sp>
      <p:sp>
        <p:nvSpPr>
          <p:cNvPr id="2" name="Title 1">
            <a:extLst>
              <a:ext uri="{FF2B5EF4-FFF2-40B4-BE49-F238E27FC236}">
                <a16:creationId xmlns:a16="http://schemas.microsoft.com/office/drawing/2014/main" id="{47C50512-5A7D-4FC1-9F87-88389C278252}"/>
              </a:ext>
            </a:extLst>
          </p:cNvPr>
          <p:cNvSpPr>
            <a:spLocks noGrp="1"/>
          </p:cNvSpPr>
          <p:nvPr>
            <p:ph type="title"/>
          </p:nvPr>
        </p:nvSpPr>
        <p:spPr>
          <a:xfrm>
            <a:off x="695325" y="626165"/>
            <a:ext cx="5040313" cy="443198"/>
          </a:xfrm>
        </p:spPr>
        <p:txBody>
          <a:bodyPr/>
          <a:lstStyle/>
          <a:p>
            <a:r>
              <a:rPr lang="sv-SE"/>
              <a:t>Klicka här för att ändra mall för rubrikformat</a:t>
            </a:r>
            <a:endParaRPr lang="en-US" dirty="0"/>
          </a:p>
        </p:txBody>
      </p:sp>
      <p:sp>
        <p:nvSpPr>
          <p:cNvPr id="3" name="Content Placeholder 2">
            <a:extLst>
              <a:ext uri="{FF2B5EF4-FFF2-40B4-BE49-F238E27FC236}">
                <a16:creationId xmlns:a16="http://schemas.microsoft.com/office/drawing/2014/main" id="{8F919A98-A4D7-4B05-AEB9-21071C182150}"/>
              </a:ext>
            </a:extLst>
          </p:cNvPr>
          <p:cNvSpPr>
            <a:spLocks noGrp="1"/>
          </p:cNvSpPr>
          <p:nvPr>
            <p:ph sz="half" idx="1"/>
          </p:nvPr>
        </p:nvSpPr>
        <p:spPr>
          <a:xfrm>
            <a:off x="695325" y="1825625"/>
            <a:ext cx="5040313" cy="4124325"/>
          </a:xfrm>
        </p:spPr>
        <p:txBody>
          <a:bodyPr>
            <a:noAutofit/>
          </a:bodyPr>
          <a:lstStyle>
            <a:lvl1pPr>
              <a:defRPr sz="2000"/>
            </a:lvl1pPr>
            <a:lvl2pPr>
              <a:defRPr sz="1800"/>
            </a:lvl2pPr>
            <a:lvl3pPr>
              <a:defRPr sz="1600"/>
            </a:lvl3pPr>
            <a:lvl4pPr>
              <a:defRPr sz="1400"/>
            </a:lvl4pPr>
            <a:lvl5pPr>
              <a:defRPr sz="1400"/>
            </a:lvl5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Content Placeholder 3">
            <a:extLst>
              <a:ext uri="{FF2B5EF4-FFF2-40B4-BE49-F238E27FC236}">
                <a16:creationId xmlns:a16="http://schemas.microsoft.com/office/drawing/2014/main" id="{C1A14089-EB15-4011-B7BD-F8B1B7CCDD79}"/>
              </a:ext>
            </a:extLst>
          </p:cNvPr>
          <p:cNvSpPr>
            <a:spLocks noGrp="1"/>
          </p:cNvSpPr>
          <p:nvPr>
            <p:ph sz="half" idx="2"/>
          </p:nvPr>
        </p:nvSpPr>
        <p:spPr>
          <a:xfrm>
            <a:off x="7140575" y="1825625"/>
            <a:ext cx="4356099" cy="4124325"/>
          </a:xfrm>
        </p:spPr>
        <p:txBody>
          <a:bodyPr>
            <a:no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5" name="Date Placeholder 4">
            <a:extLst>
              <a:ext uri="{FF2B5EF4-FFF2-40B4-BE49-F238E27FC236}">
                <a16:creationId xmlns:a16="http://schemas.microsoft.com/office/drawing/2014/main" id="{DB85FA33-1207-4CA5-B735-A20B1DBA90FF}"/>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6" name="Footer Placeholder 5">
            <a:extLst>
              <a:ext uri="{FF2B5EF4-FFF2-40B4-BE49-F238E27FC236}">
                <a16:creationId xmlns:a16="http://schemas.microsoft.com/office/drawing/2014/main" id="{101390EB-8931-4892-9C34-8EB326A31F8F}"/>
              </a:ext>
            </a:extLst>
          </p:cNvPr>
          <p:cNvSpPr>
            <a:spLocks noGrp="1"/>
          </p:cNvSpPr>
          <p:nvPr>
            <p:ph type="ftr" sz="quarter" idx="11"/>
          </p:nvPr>
        </p:nvSpPr>
        <p:spPr>
          <a:xfrm>
            <a:off x="1992313" y="6496726"/>
            <a:ext cx="3743325" cy="201405"/>
          </a:xfrm>
        </p:spPr>
        <p:txBody>
          <a:bodyPr/>
          <a:lstStyle/>
          <a:p>
            <a:endParaRPr lang="en-US" dirty="0"/>
          </a:p>
        </p:txBody>
      </p:sp>
      <p:sp>
        <p:nvSpPr>
          <p:cNvPr id="7" name="Slide Number Placeholder 6">
            <a:extLst>
              <a:ext uri="{FF2B5EF4-FFF2-40B4-BE49-F238E27FC236}">
                <a16:creationId xmlns:a16="http://schemas.microsoft.com/office/drawing/2014/main" id="{4EC0CBD2-9C33-4ACC-8449-4B5A3498634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
        <p:nvSpPr>
          <p:cNvPr id="12" name="Platshållare för text 11">
            <a:extLst>
              <a:ext uri="{FF2B5EF4-FFF2-40B4-BE49-F238E27FC236}">
                <a16:creationId xmlns:a16="http://schemas.microsoft.com/office/drawing/2014/main" id="{BF085352-B387-481E-B140-E722FDF9774A}"/>
              </a:ext>
            </a:extLst>
          </p:cNvPr>
          <p:cNvSpPr>
            <a:spLocks noGrp="1"/>
          </p:cNvSpPr>
          <p:nvPr>
            <p:ph type="body" sz="quarter" idx="13"/>
          </p:nvPr>
        </p:nvSpPr>
        <p:spPr>
          <a:xfrm>
            <a:off x="7140575" y="625475"/>
            <a:ext cx="4356100" cy="1018740"/>
          </a:xfrm>
        </p:spPr>
        <p:txBody>
          <a:bodyPr>
            <a:spAutoFit/>
          </a:bodyPr>
          <a:lstStyle>
            <a:lvl1pPr marL="0" indent="0">
              <a:buNone/>
              <a:defRPr b="1">
                <a:solidFill>
                  <a:schemeClr val="bg1"/>
                </a:solidFill>
              </a:defRPr>
            </a:lvl1pPr>
            <a:lvl2pPr marL="0" indent="0">
              <a:spcBef>
                <a:spcPts val="300"/>
              </a:spcBef>
              <a:buNone/>
              <a:defRPr b="0">
                <a:solidFill>
                  <a:schemeClr val="bg1"/>
                </a:solidFill>
              </a:defRPr>
            </a:lvl2pPr>
          </a:lstStyle>
          <a:p>
            <a:pPr lvl="0"/>
            <a:r>
              <a:rPr lang="sv-SE"/>
              <a:t>Redigera format för bakgrundstext</a:t>
            </a:r>
          </a:p>
          <a:p>
            <a:pPr lvl="1"/>
            <a:r>
              <a:rPr lang="sv-SE"/>
              <a:t>Nivå två</a:t>
            </a:r>
          </a:p>
        </p:txBody>
      </p:sp>
      <p:grpSp>
        <p:nvGrpSpPr>
          <p:cNvPr id="17" name="Grupp 16">
            <a:extLst>
              <a:ext uri="{FF2B5EF4-FFF2-40B4-BE49-F238E27FC236}">
                <a16:creationId xmlns:a16="http://schemas.microsoft.com/office/drawing/2014/main" id="{3B52C922-500A-41B9-9644-516A49FED351}"/>
              </a:ext>
            </a:extLst>
          </p:cNvPr>
          <p:cNvGrpSpPr>
            <a:grpSpLocks noChangeAspect="1"/>
          </p:cNvGrpSpPr>
          <p:nvPr/>
        </p:nvGrpSpPr>
        <p:grpSpPr>
          <a:xfrm>
            <a:off x="11033177" y="6254090"/>
            <a:ext cx="868324" cy="309598"/>
            <a:chOff x="11033177" y="6254090"/>
            <a:chExt cx="868324" cy="309598"/>
          </a:xfrm>
          <a:solidFill>
            <a:srgbClr val="FFFFFF"/>
          </a:solidFill>
        </p:grpSpPr>
        <p:sp>
          <p:nvSpPr>
            <p:cNvPr id="18" name="Freeform 5">
              <a:extLst>
                <a:ext uri="{FF2B5EF4-FFF2-40B4-BE49-F238E27FC236}">
                  <a16:creationId xmlns:a16="http://schemas.microsoft.com/office/drawing/2014/main" id="{27ECC243-AA2B-458C-842A-EB33E5183C5B}"/>
                </a:ext>
              </a:extLst>
            </p:cNvPr>
            <p:cNvSpPr>
              <a:spLocks/>
            </p:cNvSpPr>
            <p:nvPr/>
          </p:nvSpPr>
          <p:spPr bwMode="auto">
            <a:xfrm>
              <a:off x="11830386" y="6254090"/>
              <a:ext cx="71115" cy="71681"/>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sp>
          <p:nvSpPr>
            <p:cNvPr id="19" name="Rectangle 6">
              <a:extLst>
                <a:ext uri="{FF2B5EF4-FFF2-40B4-BE49-F238E27FC236}">
                  <a16:creationId xmlns:a16="http://schemas.microsoft.com/office/drawing/2014/main" id="{5A2B7B3C-E514-477F-B514-B22E8B4B6EA0}"/>
                </a:ext>
              </a:extLst>
            </p:cNvPr>
            <p:cNvSpPr>
              <a:spLocks noChangeArrowheads="1"/>
            </p:cNvSpPr>
            <p:nvPr/>
          </p:nvSpPr>
          <p:spPr bwMode="auto">
            <a:xfrm>
              <a:off x="11836841" y="6347173"/>
              <a:ext cx="58205" cy="2128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sp>
          <p:nvSpPr>
            <p:cNvPr id="20" name="Rectangle 7">
              <a:extLst>
                <a:ext uri="{FF2B5EF4-FFF2-40B4-BE49-F238E27FC236}">
                  <a16:creationId xmlns:a16="http://schemas.microsoft.com/office/drawing/2014/main" id="{A228F6CA-7A7F-40E4-A26A-940294F2599D}"/>
                </a:ext>
              </a:extLst>
            </p:cNvPr>
            <p:cNvSpPr>
              <a:spLocks noChangeArrowheads="1"/>
            </p:cNvSpPr>
            <p:nvPr/>
          </p:nvSpPr>
          <p:spPr bwMode="auto">
            <a:xfrm>
              <a:off x="11301895" y="6262130"/>
              <a:ext cx="58319" cy="2979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sp>
          <p:nvSpPr>
            <p:cNvPr id="21" name="Frihandsfigur: Form 20">
              <a:extLst>
                <a:ext uri="{FF2B5EF4-FFF2-40B4-BE49-F238E27FC236}">
                  <a16:creationId xmlns:a16="http://schemas.microsoft.com/office/drawing/2014/main" id="{2C17E167-8FBD-4EEF-9B4B-08718ADB8F4C}"/>
                </a:ext>
              </a:extLst>
            </p:cNvPr>
            <p:cNvSpPr>
              <a:spLocks/>
            </p:cNvSpPr>
            <p:nvPr/>
          </p:nvSpPr>
          <p:spPr bwMode="auto">
            <a:xfrm>
              <a:off x="11033177" y="6343550"/>
              <a:ext cx="219799" cy="220138"/>
            </a:xfrm>
            <a:custGeom>
              <a:avLst/>
              <a:gdLst>
                <a:gd name="connsiteX0" fmla="*/ 109873 w 219799"/>
                <a:gd name="connsiteY0" fmla="*/ 53789 h 220138"/>
                <a:gd name="connsiteX1" fmla="*/ 70186 w 219799"/>
                <a:gd name="connsiteY1" fmla="*/ 70294 h 220138"/>
                <a:gd name="connsiteX2" fmla="*/ 53789 w 219799"/>
                <a:gd name="connsiteY2" fmla="*/ 110070 h 220138"/>
                <a:gd name="connsiteX3" fmla="*/ 70186 w 219799"/>
                <a:gd name="connsiteY3" fmla="*/ 149828 h 220138"/>
                <a:gd name="connsiteX4" fmla="*/ 109873 w 219799"/>
                <a:gd name="connsiteY4" fmla="*/ 166350 h 220138"/>
                <a:gd name="connsiteX5" fmla="*/ 149631 w 219799"/>
                <a:gd name="connsiteY5" fmla="*/ 149828 h 220138"/>
                <a:gd name="connsiteX6" fmla="*/ 166010 w 219799"/>
                <a:gd name="connsiteY6" fmla="*/ 110070 h 220138"/>
                <a:gd name="connsiteX7" fmla="*/ 149631 w 219799"/>
                <a:gd name="connsiteY7" fmla="*/ 70294 h 220138"/>
                <a:gd name="connsiteX8" fmla="*/ 109873 w 219799"/>
                <a:gd name="connsiteY8" fmla="*/ 53789 h 220138"/>
                <a:gd name="connsiteX9" fmla="*/ 109855 w 219799"/>
                <a:gd name="connsiteY9" fmla="*/ 0 h 220138"/>
                <a:gd name="connsiteX10" fmla="*/ 165963 w 219799"/>
                <a:gd name="connsiteY10" fmla="*/ 15191 h 220138"/>
                <a:gd name="connsiteX11" fmla="*/ 165963 w 219799"/>
                <a:gd name="connsiteY11" fmla="*/ 3522 h 220138"/>
                <a:gd name="connsiteX12" fmla="*/ 219799 w 219799"/>
                <a:gd name="connsiteY12" fmla="*/ 3522 h 220138"/>
                <a:gd name="connsiteX13" fmla="*/ 219799 w 219799"/>
                <a:gd name="connsiteY13" fmla="*/ 216225 h 220138"/>
                <a:gd name="connsiteX14" fmla="*/ 165963 w 219799"/>
                <a:gd name="connsiteY14" fmla="*/ 216225 h 220138"/>
                <a:gd name="connsiteX15" fmla="*/ 165963 w 219799"/>
                <a:gd name="connsiteY15" fmla="*/ 204948 h 220138"/>
                <a:gd name="connsiteX16" fmla="*/ 110832 w 219799"/>
                <a:gd name="connsiteY16" fmla="*/ 220138 h 220138"/>
                <a:gd name="connsiteX17" fmla="*/ 109145 w 219799"/>
                <a:gd name="connsiteY17" fmla="*/ 220138 h 220138"/>
                <a:gd name="connsiteX18" fmla="*/ 32209 w 219799"/>
                <a:gd name="connsiteY18" fmla="*/ 187907 h 220138"/>
                <a:gd name="connsiteX19" fmla="*/ 0 w 219799"/>
                <a:gd name="connsiteY19" fmla="*/ 112204 h 220138"/>
                <a:gd name="connsiteX20" fmla="*/ 0 w 219799"/>
                <a:gd name="connsiteY20" fmla="*/ 107935 h 220138"/>
                <a:gd name="connsiteX21" fmla="*/ 32209 w 219799"/>
                <a:gd name="connsiteY21" fmla="*/ 32213 h 220138"/>
                <a:gd name="connsiteX22" fmla="*/ 109855 w 219799"/>
                <a:gd name="connsiteY22" fmla="*/ 0 h 2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9" h="220138">
                  <a:moveTo>
                    <a:pt x="109873" y="53789"/>
                  </a:moveTo>
                  <a:cubicBezTo>
                    <a:pt x="94400" y="53789"/>
                    <a:pt x="80383" y="60074"/>
                    <a:pt x="70186" y="70294"/>
                  </a:cubicBezTo>
                  <a:cubicBezTo>
                    <a:pt x="60078" y="80425"/>
                    <a:pt x="53789" y="94473"/>
                    <a:pt x="53789" y="110070"/>
                  </a:cubicBezTo>
                  <a:cubicBezTo>
                    <a:pt x="53789" y="125578"/>
                    <a:pt x="60078" y="139625"/>
                    <a:pt x="70186" y="149828"/>
                  </a:cubicBezTo>
                  <a:cubicBezTo>
                    <a:pt x="80383" y="160047"/>
                    <a:pt x="94400" y="166350"/>
                    <a:pt x="109873" y="166350"/>
                  </a:cubicBezTo>
                  <a:cubicBezTo>
                    <a:pt x="125417" y="166350"/>
                    <a:pt x="139434" y="160047"/>
                    <a:pt x="149631" y="149828"/>
                  </a:cubicBezTo>
                  <a:cubicBezTo>
                    <a:pt x="159739" y="139625"/>
                    <a:pt x="166010" y="125578"/>
                    <a:pt x="166010" y="110070"/>
                  </a:cubicBezTo>
                  <a:cubicBezTo>
                    <a:pt x="166010" y="94473"/>
                    <a:pt x="159739" y="80425"/>
                    <a:pt x="149631" y="70294"/>
                  </a:cubicBezTo>
                  <a:cubicBezTo>
                    <a:pt x="139434" y="60074"/>
                    <a:pt x="125417" y="53789"/>
                    <a:pt x="109873" y="53789"/>
                  </a:cubicBezTo>
                  <a:close/>
                  <a:moveTo>
                    <a:pt x="109855" y="0"/>
                  </a:moveTo>
                  <a:cubicBezTo>
                    <a:pt x="130683" y="0"/>
                    <a:pt x="149433" y="5052"/>
                    <a:pt x="165963" y="15191"/>
                  </a:cubicBezTo>
                  <a:lnTo>
                    <a:pt x="165963" y="3522"/>
                  </a:lnTo>
                  <a:lnTo>
                    <a:pt x="219799" y="3522"/>
                  </a:lnTo>
                  <a:lnTo>
                    <a:pt x="219799" y="216225"/>
                  </a:lnTo>
                  <a:lnTo>
                    <a:pt x="165963" y="216225"/>
                  </a:lnTo>
                  <a:lnTo>
                    <a:pt x="165963" y="204948"/>
                  </a:lnTo>
                  <a:cubicBezTo>
                    <a:pt x="149699" y="214909"/>
                    <a:pt x="131269" y="219978"/>
                    <a:pt x="110832" y="220138"/>
                  </a:cubicBezTo>
                  <a:lnTo>
                    <a:pt x="109145" y="220138"/>
                  </a:lnTo>
                  <a:cubicBezTo>
                    <a:pt x="79120" y="219960"/>
                    <a:pt x="53480" y="209235"/>
                    <a:pt x="32209" y="187907"/>
                  </a:cubicBezTo>
                  <a:cubicBezTo>
                    <a:pt x="11204" y="166865"/>
                    <a:pt x="497" y="141660"/>
                    <a:pt x="0" y="112204"/>
                  </a:cubicBezTo>
                  <a:lnTo>
                    <a:pt x="0" y="107935"/>
                  </a:lnTo>
                  <a:cubicBezTo>
                    <a:pt x="497" y="78408"/>
                    <a:pt x="11204" y="53185"/>
                    <a:pt x="32209" y="32213"/>
                  </a:cubicBezTo>
                  <a:cubicBezTo>
                    <a:pt x="53658" y="10744"/>
                    <a:pt x="79528" y="0"/>
                    <a:pt x="109855"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sp>
          <p:nvSpPr>
            <p:cNvPr id="22" name="Freeform 10">
              <a:extLst>
                <a:ext uri="{FF2B5EF4-FFF2-40B4-BE49-F238E27FC236}">
                  <a16:creationId xmlns:a16="http://schemas.microsoft.com/office/drawing/2014/main" id="{2FB3C941-F7F3-4C81-8D36-E1BC9818A431}"/>
                </a:ext>
              </a:extLst>
            </p:cNvPr>
            <p:cNvSpPr>
              <a:spLocks/>
            </p:cNvSpPr>
            <p:nvPr/>
          </p:nvSpPr>
          <p:spPr bwMode="auto">
            <a:xfrm>
              <a:off x="11409360" y="6343550"/>
              <a:ext cx="385809" cy="216515"/>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grpSp>
    </p:spTree>
    <p:extLst>
      <p:ext uri="{BB962C8B-B14F-4D97-AF65-F5344CB8AC3E}">
        <p14:creationId xmlns:p14="http://schemas.microsoft.com/office/powerpoint/2010/main" val="2075423308"/>
      </p:ext>
    </p:extLst>
  </p:cSld>
  <p:clrMapOvr>
    <a:masterClrMapping/>
  </p:clrMapOvr>
  <p:transition spd="med">
    <p:fade/>
  </p:transition>
  <p:hf hdr="0" ftr="0" dt="0"/>
  <p:extLst>
    <p:ext uri="{DCECCB84-F9BA-43D5-87BE-67443E8EF086}">
      <p15:sldGuideLst xmlns:p15="http://schemas.microsoft.com/office/powerpoint/2012/main">
        <p15:guide id="1" pos="449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ärg 1/3-sida">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DAF33D8D-57FC-48D9-B143-791ED629D6D5}"/>
              </a:ext>
            </a:extLst>
          </p:cNvPr>
          <p:cNvSpPr/>
          <p:nvPr/>
        </p:nvSpPr>
        <p:spPr bwMode="gray">
          <a:xfrm>
            <a:off x="8112125" y="0"/>
            <a:ext cx="4079874" cy="6858000"/>
          </a:xfrm>
          <a:prstGeom prst="rect">
            <a:avLst/>
          </a:prstGeom>
          <a:solidFill>
            <a:schemeClr val="accent1"/>
          </a:solidFill>
        </p:spPr>
        <p:txBody>
          <a:bodyPr vert="horz" lIns="684000" tIns="648000" rIns="360000" bIns="0" rtlCol="0" anchor="t" anchorCtr="0">
            <a:normAutofit/>
          </a:bodyPr>
          <a:lstStyle/>
          <a:p>
            <a:pPr>
              <a:lnSpc>
                <a:spcPct val="90000"/>
              </a:lnSpc>
              <a:spcBef>
                <a:spcPts val="1200"/>
              </a:spcBef>
            </a:pPr>
            <a:endParaRPr lang="sv-SE" sz="2400" dirty="0">
              <a:solidFill>
                <a:schemeClr val="bg1"/>
              </a:solidFill>
            </a:endParaRPr>
          </a:p>
        </p:txBody>
      </p:sp>
      <p:sp>
        <p:nvSpPr>
          <p:cNvPr id="2" name="Title 1">
            <a:extLst>
              <a:ext uri="{FF2B5EF4-FFF2-40B4-BE49-F238E27FC236}">
                <a16:creationId xmlns:a16="http://schemas.microsoft.com/office/drawing/2014/main" id="{47C50512-5A7D-4FC1-9F87-88389C278252}"/>
              </a:ext>
            </a:extLst>
          </p:cNvPr>
          <p:cNvSpPr>
            <a:spLocks noGrp="1"/>
          </p:cNvSpPr>
          <p:nvPr>
            <p:ph type="title"/>
          </p:nvPr>
        </p:nvSpPr>
        <p:spPr>
          <a:xfrm>
            <a:off x="695325" y="626165"/>
            <a:ext cx="6696075" cy="443198"/>
          </a:xfrm>
        </p:spPr>
        <p:txBody>
          <a:bodyPr/>
          <a:lstStyle/>
          <a:p>
            <a:r>
              <a:rPr lang="sv-SE"/>
              <a:t>Klicka här för att ändra mall för rubrikformat</a:t>
            </a:r>
            <a:endParaRPr lang="en-US" dirty="0"/>
          </a:p>
        </p:txBody>
      </p:sp>
      <p:sp>
        <p:nvSpPr>
          <p:cNvPr id="3" name="Content Placeholder 2">
            <a:extLst>
              <a:ext uri="{FF2B5EF4-FFF2-40B4-BE49-F238E27FC236}">
                <a16:creationId xmlns:a16="http://schemas.microsoft.com/office/drawing/2014/main" id="{8F919A98-A4D7-4B05-AEB9-21071C182150}"/>
              </a:ext>
            </a:extLst>
          </p:cNvPr>
          <p:cNvSpPr>
            <a:spLocks noGrp="1"/>
          </p:cNvSpPr>
          <p:nvPr>
            <p:ph sz="half" idx="1"/>
          </p:nvPr>
        </p:nvSpPr>
        <p:spPr>
          <a:xfrm>
            <a:off x="695325" y="1825625"/>
            <a:ext cx="6696075" cy="4124325"/>
          </a:xfrm>
        </p:spPr>
        <p:txBody>
          <a:bodyPr>
            <a:noAutofit/>
          </a:bodyPr>
          <a:lstStyle>
            <a:lvl1pPr>
              <a:defRPr sz="2400"/>
            </a:lvl1pPr>
            <a:lvl2pPr>
              <a:defRPr sz="2000"/>
            </a:lvl2pPr>
            <a:lvl3pPr>
              <a:defRPr sz="1800"/>
            </a:lvl3pPr>
            <a:lvl4pPr>
              <a:defRPr sz="1600"/>
            </a:lvl4pPr>
            <a:lvl5pPr>
              <a:defRPr sz="1600"/>
            </a:lvl5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Content Placeholder 3">
            <a:extLst>
              <a:ext uri="{FF2B5EF4-FFF2-40B4-BE49-F238E27FC236}">
                <a16:creationId xmlns:a16="http://schemas.microsoft.com/office/drawing/2014/main" id="{C1A14089-EB15-4011-B7BD-F8B1B7CCDD79}"/>
              </a:ext>
            </a:extLst>
          </p:cNvPr>
          <p:cNvSpPr>
            <a:spLocks noGrp="1"/>
          </p:cNvSpPr>
          <p:nvPr>
            <p:ph sz="half" idx="2"/>
          </p:nvPr>
        </p:nvSpPr>
        <p:spPr>
          <a:xfrm>
            <a:off x="8796338" y="1825625"/>
            <a:ext cx="2700336" cy="4124325"/>
          </a:xfrm>
        </p:spPr>
        <p:txBody>
          <a:bodyPr>
            <a:no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5" name="Date Placeholder 4">
            <a:extLst>
              <a:ext uri="{FF2B5EF4-FFF2-40B4-BE49-F238E27FC236}">
                <a16:creationId xmlns:a16="http://schemas.microsoft.com/office/drawing/2014/main" id="{DB85FA33-1207-4CA5-B735-A20B1DBA90FF}"/>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6" name="Footer Placeholder 5">
            <a:extLst>
              <a:ext uri="{FF2B5EF4-FFF2-40B4-BE49-F238E27FC236}">
                <a16:creationId xmlns:a16="http://schemas.microsoft.com/office/drawing/2014/main" id="{101390EB-8931-4892-9C34-8EB326A31F8F}"/>
              </a:ext>
            </a:extLst>
          </p:cNvPr>
          <p:cNvSpPr>
            <a:spLocks noGrp="1"/>
          </p:cNvSpPr>
          <p:nvPr>
            <p:ph type="ftr" sz="quarter" idx="11"/>
          </p:nvPr>
        </p:nvSpPr>
        <p:spPr>
          <a:xfrm>
            <a:off x="1992313" y="6496726"/>
            <a:ext cx="5399087" cy="201405"/>
          </a:xfrm>
        </p:spPr>
        <p:txBody>
          <a:bodyPr/>
          <a:lstStyle/>
          <a:p>
            <a:endParaRPr lang="en-US" dirty="0"/>
          </a:p>
        </p:txBody>
      </p:sp>
      <p:sp>
        <p:nvSpPr>
          <p:cNvPr id="7" name="Slide Number Placeholder 6">
            <a:extLst>
              <a:ext uri="{FF2B5EF4-FFF2-40B4-BE49-F238E27FC236}">
                <a16:creationId xmlns:a16="http://schemas.microsoft.com/office/drawing/2014/main" id="{4EC0CBD2-9C33-4ACC-8449-4B5A3498634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
        <p:nvSpPr>
          <p:cNvPr id="12" name="Platshållare för text 11">
            <a:extLst>
              <a:ext uri="{FF2B5EF4-FFF2-40B4-BE49-F238E27FC236}">
                <a16:creationId xmlns:a16="http://schemas.microsoft.com/office/drawing/2014/main" id="{BF085352-B387-481E-B140-E722FDF9774A}"/>
              </a:ext>
            </a:extLst>
          </p:cNvPr>
          <p:cNvSpPr>
            <a:spLocks noGrp="1"/>
          </p:cNvSpPr>
          <p:nvPr>
            <p:ph type="body" sz="quarter" idx="13"/>
          </p:nvPr>
        </p:nvSpPr>
        <p:spPr>
          <a:xfrm>
            <a:off x="8796337" y="625475"/>
            <a:ext cx="2700337" cy="758669"/>
          </a:xfrm>
        </p:spPr>
        <p:txBody>
          <a:bodyPr wrap="square">
            <a:spAutoFit/>
          </a:bodyPr>
          <a:lstStyle>
            <a:lvl1pPr marL="0" indent="0">
              <a:buNone/>
              <a:defRPr sz="1800" b="1">
                <a:solidFill>
                  <a:schemeClr val="bg1"/>
                </a:solidFill>
              </a:defRPr>
            </a:lvl1pPr>
            <a:lvl2pPr marL="0" indent="0">
              <a:spcBef>
                <a:spcPts val="300"/>
              </a:spcBef>
              <a:buNone/>
              <a:defRPr sz="1600" b="0">
                <a:solidFill>
                  <a:schemeClr val="bg1"/>
                </a:solidFill>
              </a:defRPr>
            </a:lvl2pPr>
          </a:lstStyle>
          <a:p>
            <a:pPr lvl="0"/>
            <a:r>
              <a:rPr lang="sv-SE"/>
              <a:t>Redigera format för bakgrundstext</a:t>
            </a:r>
          </a:p>
          <a:p>
            <a:pPr lvl="1"/>
            <a:r>
              <a:rPr lang="sv-SE"/>
              <a:t>Nivå två</a:t>
            </a:r>
          </a:p>
        </p:txBody>
      </p:sp>
      <p:grpSp>
        <p:nvGrpSpPr>
          <p:cNvPr id="23" name="Grupp 22">
            <a:extLst>
              <a:ext uri="{FF2B5EF4-FFF2-40B4-BE49-F238E27FC236}">
                <a16:creationId xmlns:a16="http://schemas.microsoft.com/office/drawing/2014/main" id="{C387B56D-56D2-46A9-954D-261953BAC36B}"/>
              </a:ext>
            </a:extLst>
          </p:cNvPr>
          <p:cNvGrpSpPr>
            <a:grpSpLocks noChangeAspect="1"/>
          </p:cNvGrpSpPr>
          <p:nvPr/>
        </p:nvGrpSpPr>
        <p:grpSpPr>
          <a:xfrm>
            <a:off x="11033177" y="6254090"/>
            <a:ext cx="868324" cy="309598"/>
            <a:chOff x="11033177" y="6254090"/>
            <a:chExt cx="868324" cy="309598"/>
          </a:xfrm>
          <a:solidFill>
            <a:srgbClr val="FFFFFF"/>
          </a:solidFill>
        </p:grpSpPr>
        <p:sp>
          <p:nvSpPr>
            <p:cNvPr id="24" name="Freeform 5">
              <a:extLst>
                <a:ext uri="{FF2B5EF4-FFF2-40B4-BE49-F238E27FC236}">
                  <a16:creationId xmlns:a16="http://schemas.microsoft.com/office/drawing/2014/main" id="{8711B62E-1C45-4E6B-A808-38C6B8AD9259}"/>
                </a:ext>
              </a:extLst>
            </p:cNvPr>
            <p:cNvSpPr>
              <a:spLocks/>
            </p:cNvSpPr>
            <p:nvPr/>
          </p:nvSpPr>
          <p:spPr bwMode="auto">
            <a:xfrm>
              <a:off x="11830386" y="6254090"/>
              <a:ext cx="71115" cy="71681"/>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25" name="Rectangle 6">
              <a:extLst>
                <a:ext uri="{FF2B5EF4-FFF2-40B4-BE49-F238E27FC236}">
                  <a16:creationId xmlns:a16="http://schemas.microsoft.com/office/drawing/2014/main" id="{61F61C00-6BC3-4D86-ADA4-815CAA6FE056}"/>
                </a:ext>
              </a:extLst>
            </p:cNvPr>
            <p:cNvSpPr>
              <a:spLocks noChangeArrowheads="1"/>
            </p:cNvSpPr>
            <p:nvPr/>
          </p:nvSpPr>
          <p:spPr bwMode="auto">
            <a:xfrm>
              <a:off x="11836841" y="6347173"/>
              <a:ext cx="58205" cy="2128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26" name="Rectangle 7">
              <a:extLst>
                <a:ext uri="{FF2B5EF4-FFF2-40B4-BE49-F238E27FC236}">
                  <a16:creationId xmlns:a16="http://schemas.microsoft.com/office/drawing/2014/main" id="{AAC58804-89EB-4EF6-AF17-1DF772441448}"/>
                </a:ext>
              </a:extLst>
            </p:cNvPr>
            <p:cNvSpPr>
              <a:spLocks noChangeArrowheads="1"/>
            </p:cNvSpPr>
            <p:nvPr/>
          </p:nvSpPr>
          <p:spPr bwMode="auto">
            <a:xfrm>
              <a:off x="11301895" y="6262130"/>
              <a:ext cx="58319" cy="2979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27" name="Frihandsfigur: Form 26">
              <a:extLst>
                <a:ext uri="{FF2B5EF4-FFF2-40B4-BE49-F238E27FC236}">
                  <a16:creationId xmlns:a16="http://schemas.microsoft.com/office/drawing/2014/main" id="{4561C95A-7702-4841-B1F6-9FE0190B4303}"/>
                </a:ext>
              </a:extLst>
            </p:cNvPr>
            <p:cNvSpPr>
              <a:spLocks/>
            </p:cNvSpPr>
            <p:nvPr/>
          </p:nvSpPr>
          <p:spPr bwMode="auto">
            <a:xfrm>
              <a:off x="11033177" y="6343550"/>
              <a:ext cx="219799" cy="220138"/>
            </a:xfrm>
            <a:custGeom>
              <a:avLst/>
              <a:gdLst>
                <a:gd name="connsiteX0" fmla="*/ 109873 w 219799"/>
                <a:gd name="connsiteY0" fmla="*/ 53789 h 220138"/>
                <a:gd name="connsiteX1" fmla="*/ 70186 w 219799"/>
                <a:gd name="connsiteY1" fmla="*/ 70294 h 220138"/>
                <a:gd name="connsiteX2" fmla="*/ 53789 w 219799"/>
                <a:gd name="connsiteY2" fmla="*/ 110070 h 220138"/>
                <a:gd name="connsiteX3" fmla="*/ 70186 w 219799"/>
                <a:gd name="connsiteY3" fmla="*/ 149828 h 220138"/>
                <a:gd name="connsiteX4" fmla="*/ 109873 w 219799"/>
                <a:gd name="connsiteY4" fmla="*/ 166350 h 220138"/>
                <a:gd name="connsiteX5" fmla="*/ 149631 w 219799"/>
                <a:gd name="connsiteY5" fmla="*/ 149828 h 220138"/>
                <a:gd name="connsiteX6" fmla="*/ 166010 w 219799"/>
                <a:gd name="connsiteY6" fmla="*/ 110070 h 220138"/>
                <a:gd name="connsiteX7" fmla="*/ 149631 w 219799"/>
                <a:gd name="connsiteY7" fmla="*/ 70294 h 220138"/>
                <a:gd name="connsiteX8" fmla="*/ 109873 w 219799"/>
                <a:gd name="connsiteY8" fmla="*/ 53789 h 220138"/>
                <a:gd name="connsiteX9" fmla="*/ 109855 w 219799"/>
                <a:gd name="connsiteY9" fmla="*/ 0 h 220138"/>
                <a:gd name="connsiteX10" fmla="*/ 165963 w 219799"/>
                <a:gd name="connsiteY10" fmla="*/ 15191 h 220138"/>
                <a:gd name="connsiteX11" fmla="*/ 165963 w 219799"/>
                <a:gd name="connsiteY11" fmla="*/ 3522 h 220138"/>
                <a:gd name="connsiteX12" fmla="*/ 219799 w 219799"/>
                <a:gd name="connsiteY12" fmla="*/ 3522 h 220138"/>
                <a:gd name="connsiteX13" fmla="*/ 219799 w 219799"/>
                <a:gd name="connsiteY13" fmla="*/ 216225 h 220138"/>
                <a:gd name="connsiteX14" fmla="*/ 165963 w 219799"/>
                <a:gd name="connsiteY14" fmla="*/ 216225 h 220138"/>
                <a:gd name="connsiteX15" fmla="*/ 165963 w 219799"/>
                <a:gd name="connsiteY15" fmla="*/ 204948 h 220138"/>
                <a:gd name="connsiteX16" fmla="*/ 110832 w 219799"/>
                <a:gd name="connsiteY16" fmla="*/ 220138 h 220138"/>
                <a:gd name="connsiteX17" fmla="*/ 109145 w 219799"/>
                <a:gd name="connsiteY17" fmla="*/ 220138 h 220138"/>
                <a:gd name="connsiteX18" fmla="*/ 32209 w 219799"/>
                <a:gd name="connsiteY18" fmla="*/ 187907 h 220138"/>
                <a:gd name="connsiteX19" fmla="*/ 0 w 219799"/>
                <a:gd name="connsiteY19" fmla="*/ 112204 h 220138"/>
                <a:gd name="connsiteX20" fmla="*/ 0 w 219799"/>
                <a:gd name="connsiteY20" fmla="*/ 107935 h 220138"/>
                <a:gd name="connsiteX21" fmla="*/ 32209 w 219799"/>
                <a:gd name="connsiteY21" fmla="*/ 32213 h 220138"/>
                <a:gd name="connsiteX22" fmla="*/ 109855 w 219799"/>
                <a:gd name="connsiteY22" fmla="*/ 0 h 2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9" h="220138">
                  <a:moveTo>
                    <a:pt x="109873" y="53789"/>
                  </a:moveTo>
                  <a:cubicBezTo>
                    <a:pt x="94400" y="53789"/>
                    <a:pt x="80383" y="60074"/>
                    <a:pt x="70186" y="70294"/>
                  </a:cubicBezTo>
                  <a:cubicBezTo>
                    <a:pt x="60078" y="80425"/>
                    <a:pt x="53789" y="94473"/>
                    <a:pt x="53789" y="110070"/>
                  </a:cubicBezTo>
                  <a:cubicBezTo>
                    <a:pt x="53789" y="125578"/>
                    <a:pt x="60078" y="139625"/>
                    <a:pt x="70186" y="149828"/>
                  </a:cubicBezTo>
                  <a:cubicBezTo>
                    <a:pt x="80383" y="160047"/>
                    <a:pt x="94400" y="166350"/>
                    <a:pt x="109873" y="166350"/>
                  </a:cubicBezTo>
                  <a:cubicBezTo>
                    <a:pt x="125417" y="166350"/>
                    <a:pt x="139434" y="160047"/>
                    <a:pt x="149631" y="149828"/>
                  </a:cubicBezTo>
                  <a:cubicBezTo>
                    <a:pt x="159739" y="139625"/>
                    <a:pt x="166010" y="125578"/>
                    <a:pt x="166010" y="110070"/>
                  </a:cubicBezTo>
                  <a:cubicBezTo>
                    <a:pt x="166010" y="94473"/>
                    <a:pt x="159739" y="80425"/>
                    <a:pt x="149631" y="70294"/>
                  </a:cubicBezTo>
                  <a:cubicBezTo>
                    <a:pt x="139434" y="60074"/>
                    <a:pt x="125417" y="53789"/>
                    <a:pt x="109873" y="53789"/>
                  </a:cubicBezTo>
                  <a:close/>
                  <a:moveTo>
                    <a:pt x="109855" y="0"/>
                  </a:moveTo>
                  <a:cubicBezTo>
                    <a:pt x="130683" y="0"/>
                    <a:pt x="149433" y="5052"/>
                    <a:pt x="165963" y="15191"/>
                  </a:cubicBezTo>
                  <a:lnTo>
                    <a:pt x="165963" y="3522"/>
                  </a:lnTo>
                  <a:lnTo>
                    <a:pt x="219799" y="3522"/>
                  </a:lnTo>
                  <a:lnTo>
                    <a:pt x="219799" y="216225"/>
                  </a:lnTo>
                  <a:lnTo>
                    <a:pt x="165963" y="216225"/>
                  </a:lnTo>
                  <a:lnTo>
                    <a:pt x="165963" y="204948"/>
                  </a:lnTo>
                  <a:cubicBezTo>
                    <a:pt x="149699" y="214909"/>
                    <a:pt x="131269" y="219978"/>
                    <a:pt x="110832" y="220138"/>
                  </a:cubicBezTo>
                  <a:lnTo>
                    <a:pt x="109145" y="220138"/>
                  </a:lnTo>
                  <a:cubicBezTo>
                    <a:pt x="79120" y="219960"/>
                    <a:pt x="53480" y="209235"/>
                    <a:pt x="32209" y="187907"/>
                  </a:cubicBezTo>
                  <a:cubicBezTo>
                    <a:pt x="11204" y="166865"/>
                    <a:pt x="497" y="141660"/>
                    <a:pt x="0" y="112204"/>
                  </a:cubicBezTo>
                  <a:lnTo>
                    <a:pt x="0" y="107935"/>
                  </a:lnTo>
                  <a:cubicBezTo>
                    <a:pt x="497" y="78408"/>
                    <a:pt x="11204" y="53185"/>
                    <a:pt x="32209" y="32213"/>
                  </a:cubicBezTo>
                  <a:cubicBezTo>
                    <a:pt x="53658" y="10744"/>
                    <a:pt x="79528" y="0"/>
                    <a:pt x="1098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28" name="Freeform 10">
              <a:extLst>
                <a:ext uri="{FF2B5EF4-FFF2-40B4-BE49-F238E27FC236}">
                  <a16:creationId xmlns:a16="http://schemas.microsoft.com/office/drawing/2014/main" id="{167326FC-68D1-44F8-AAA1-923A455A2DB0}"/>
                </a:ext>
              </a:extLst>
            </p:cNvPr>
            <p:cNvSpPr>
              <a:spLocks/>
            </p:cNvSpPr>
            <p:nvPr/>
          </p:nvSpPr>
          <p:spPr bwMode="auto">
            <a:xfrm>
              <a:off x="11409360" y="6343550"/>
              <a:ext cx="385809" cy="216515"/>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grpSp>
    </p:spTree>
    <p:extLst>
      <p:ext uri="{BB962C8B-B14F-4D97-AF65-F5344CB8AC3E}">
        <p14:creationId xmlns:p14="http://schemas.microsoft.com/office/powerpoint/2010/main" val="1886466615"/>
      </p:ext>
    </p:extLst>
  </p:cSld>
  <p:clrMapOvr>
    <a:masterClrMapping/>
  </p:clrMapOvr>
  <p:transition spd="med">
    <p:fade/>
  </p:transition>
  <p:hf hdr="0" ftr="0" dt="0"/>
  <p:extLst>
    <p:ext uri="{DCECCB84-F9BA-43D5-87BE-67443E8EF086}">
      <p15:sldGuideLst xmlns:p15="http://schemas.microsoft.com/office/powerpoint/2012/main">
        <p15:guide id="1" pos="5541">
          <p15:clr>
            <a:srgbClr val="FBAE40"/>
          </p15:clr>
        </p15:guide>
        <p15:guide id="2" pos="4656">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oto 1/4-sida, vit logo">
    <p:spTree>
      <p:nvGrpSpPr>
        <p:cNvPr id="1" name=""/>
        <p:cNvGrpSpPr/>
        <p:nvPr/>
      </p:nvGrpSpPr>
      <p:grpSpPr>
        <a:xfrm>
          <a:off x="0" y="0"/>
          <a:ext cx="0" cy="0"/>
          <a:chOff x="0" y="0"/>
          <a:chExt cx="0" cy="0"/>
        </a:xfrm>
      </p:grpSpPr>
      <p:sp>
        <p:nvSpPr>
          <p:cNvPr id="35" name="Rektangel 34">
            <a:extLst>
              <a:ext uri="{FF2B5EF4-FFF2-40B4-BE49-F238E27FC236}">
                <a16:creationId xmlns:a16="http://schemas.microsoft.com/office/drawing/2014/main" id="{325CFF37-5C69-470F-BE0C-BB93C0AE0365}"/>
              </a:ext>
            </a:extLst>
          </p:cNvPr>
          <p:cNvSpPr/>
          <p:nvPr/>
        </p:nvSpPr>
        <p:spPr bwMode="gray">
          <a:xfrm>
            <a:off x="10868025" y="6134100"/>
            <a:ext cx="1238250" cy="564031"/>
          </a:xfrm>
          <a:prstGeom prst="rect">
            <a:avLst/>
          </a:prstGeom>
          <a:solidFill>
            <a:schemeClr val="bg1"/>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19" name="Platshållare för bild 18">
            <a:extLst>
              <a:ext uri="{FF2B5EF4-FFF2-40B4-BE49-F238E27FC236}">
                <a16:creationId xmlns:a16="http://schemas.microsoft.com/office/drawing/2014/main" id="{3EFB95E3-748E-4A04-BE75-FC5EA263C73A}"/>
              </a:ext>
            </a:extLst>
          </p:cNvPr>
          <p:cNvSpPr>
            <a:spLocks noGrp="1"/>
          </p:cNvSpPr>
          <p:nvPr>
            <p:ph type="pic" sz="quarter" idx="13"/>
          </p:nvPr>
        </p:nvSpPr>
        <p:spPr bwMode="gray">
          <a:xfrm>
            <a:off x="9120188" y="3"/>
            <a:ext cx="3071812" cy="6857998"/>
          </a:xfrm>
          <a:custGeom>
            <a:avLst/>
            <a:gdLst>
              <a:gd name="connsiteX0" fmla="*/ 2022862 w 3071812"/>
              <a:gd name="connsiteY0" fmla="*/ 6397336 h 6857998"/>
              <a:gd name="connsiteX1" fmla="*/ 2062620 w 3071812"/>
              <a:gd name="connsiteY1" fmla="*/ 6413841 h 6857998"/>
              <a:gd name="connsiteX2" fmla="*/ 2078999 w 3071812"/>
              <a:gd name="connsiteY2" fmla="*/ 6453617 h 6857998"/>
              <a:gd name="connsiteX3" fmla="*/ 2062620 w 3071812"/>
              <a:gd name="connsiteY3" fmla="*/ 6493375 h 6857998"/>
              <a:gd name="connsiteX4" fmla="*/ 2022862 w 3071812"/>
              <a:gd name="connsiteY4" fmla="*/ 6509897 h 6857998"/>
              <a:gd name="connsiteX5" fmla="*/ 1983175 w 3071812"/>
              <a:gd name="connsiteY5" fmla="*/ 6493375 h 6857998"/>
              <a:gd name="connsiteX6" fmla="*/ 1966778 w 3071812"/>
              <a:gd name="connsiteY6" fmla="*/ 6453617 h 6857998"/>
              <a:gd name="connsiteX7" fmla="*/ 1983175 w 3071812"/>
              <a:gd name="connsiteY7" fmla="*/ 6413841 h 6857998"/>
              <a:gd name="connsiteX8" fmla="*/ 2022862 w 3071812"/>
              <a:gd name="connsiteY8" fmla="*/ 6397336 h 6857998"/>
              <a:gd name="connsiteX9" fmla="*/ 2716653 w 3071812"/>
              <a:gd name="connsiteY9" fmla="*/ 6347170 h 6857998"/>
              <a:gd name="connsiteX10" fmla="*/ 2716653 w 3071812"/>
              <a:gd name="connsiteY10" fmla="*/ 6560061 h 6857998"/>
              <a:gd name="connsiteX11" fmla="*/ 2774858 w 3071812"/>
              <a:gd name="connsiteY11" fmla="*/ 6560061 h 6857998"/>
              <a:gd name="connsiteX12" fmla="*/ 2774858 w 3071812"/>
              <a:gd name="connsiteY12" fmla="*/ 6347170 h 6857998"/>
              <a:gd name="connsiteX13" fmla="*/ 2399068 w 3071812"/>
              <a:gd name="connsiteY13" fmla="*/ 6343547 h 6857998"/>
              <a:gd name="connsiteX14" fmla="*/ 2342930 w 3071812"/>
              <a:gd name="connsiteY14" fmla="*/ 6358742 h 6857998"/>
              <a:gd name="connsiteX15" fmla="*/ 2342930 w 3071812"/>
              <a:gd name="connsiteY15" fmla="*/ 6347230 h 6857998"/>
              <a:gd name="connsiteX16" fmla="*/ 2289172 w 3071812"/>
              <a:gd name="connsiteY16" fmla="*/ 6347230 h 6857998"/>
              <a:gd name="connsiteX17" fmla="*/ 2289172 w 3071812"/>
              <a:gd name="connsiteY17" fmla="*/ 6560062 h 6857998"/>
              <a:gd name="connsiteX18" fmla="*/ 2342930 w 3071812"/>
              <a:gd name="connsiteY18" fmla="*/ 6560062 h 6857998"/>
              <a:gd name="connsiteX19" fmla="*/ 2342930 w 3071812"/>
              <a:gd name="connsiteY19" fmla="*/ 6453646 h 6857998"/>
              <a:gd name="connsiteX20" fmla="*/ 2359393 w 3071812"/>
              <a:gd name="connsiteY20" fmla="*/ 6413898 h 6857998"/>
              <a:gd name="connsiteX21" fmla="*/ 2399068 w 3071812"/>
              <a:gd name="connsiteY21" fmla="*/ 6397405 h 6857998"/>
              <a:gd name="connsiteX22" fmla="*/ 2438743 w 3071812"/>
              <a:gd name="connsiteY22" fmla="*/ 6413898 h 6857998"/>
              <a:gd name="connsiteX23" fmla="*/ 2455206 w 3071812"/>
              <a:gd name="connsiteY23" fmla="*/ 6453646 h 6857998"/>
              <a:gd name="connsiteX24" fmla="*/ 2455206 w 3071812"/>
              <a:gd name="connsiteY24" fmla="*/ 6560062 h 6857998"/>
              <a:gd name="connsiteX25" fmla="*/ 2508964 w 3071812"/>
              <a:gd name="connsiteY25" fmla="*/ 6560062 h 6857998"/>
              <a:gd name="connsiteX26" fmla="*/ 2508964 w 3071812"/>
              <a:gd name="connsiteY26" fmla="*/ 6453646 h 6857998"/>
              <a:gd name="connsiteX27" fmla="*/ 2525428 w 3071812"/>
              <a:gd name="connsiteY27" fmla="*/ 6413898 h 6857998"/>
              <a:gd name="connsiteX28" fmla="*/ 2565102 w 3071812"/>
              <a:gd name="connsiteY28" fmla="*/ 6397405 h 6857998"/>
              <a:gd name="connsiteX29" fmla="*/ 2604760 w 3071812"/>
              <a:gd name="connsiteY29" fmla="*/ 6413898 h 6857998"/>
              <a:gd name="connsiteX30" fmla="*/ 2621223 w 3071812"/>
              <a:gd name="connsiteY30" fmla="*/ 6453646 h 6857998"/>
              <a:gd name="connsiteX31" fmla="*/ 2621223 w 3071812"/>
              <a:gd name="connsiteY31" fmla="*/ 6560062 h 6857998"/>
              <a:gd name="connsiteX32" fmla="*/ 2674981 w 3071812"/>
              <a:gd name="connsiteY32" fmla="*/ 6560062 h 6857998"/>
              <a:gd name="connsiteX33" fmla="*/ 2674981 w 3071812"/>
              <a:gd name="connsiteY33" fmla="*/ 6453646 h 6857998"/>
              <a:gd name="connsiteX34" fmla="*/ 2642818 w 3071812"/>
              <a:gd name="connsiteY34" fmla="*/ 6375769 h 6857998"/>
              <a:gd name="connsiteX35" fmla="*/ 2565102 w 3071812"/>
              <a:gd name="connsiteY35" fmla="*/ 6343547 h 6857998"/>
              <a:gd name="connsiteX36" fmla="*/ 2487369 w 3071812"/>
              <a:gd name="connsiteY36" fmla="*/ 6375769 h 6857998"/>
              <a:gd name="connsiteX37" fmla="*/ 2482076 w 3071812"/>
              <a:gd name="connsiteY37" fmla="*/ 6381445 h 6857998"/>
              <a:gd name="connsiteX38" fmla="*/ 2476802 w 3071812"/>
              <a:gd name="connsiteY38" fmla="*/ 6375769 h 6857998"/>
              <a:gd name="connsiteX39" fmla="*/ 2399068 w 3071812"/>
              <a:gd name="connsiteY39" fmla="*/ 6343547 h 6857998"/>
              <a:gd name="connsiteX40" fmla="*/ 2022844 w 3071812"/>
              <a:gd name="connsiteY40" fmla="*/ 6343547 h 6857998"/>
              <a:gd name="connsiteX41" fmla="*/ 1945198 w 3071812"/>
              <a:gd name="connsiteY41" fmla="*/ 6375760 h 6857998"/>
              <a:gd name="connsiteX42" fmla="*/ 1912989 w 3071812"/>
              <a:gd name="connsiteY42" fmla="*/ 6451482 h 6857998"/>
              <a:gd name="connsiteX43" fmla="*/ 1912989 w 3071812"/>
              <a:gd name="connsiteY43" fmla="*/ 6455751 h 6857998"/>
              <a:gd name="connsiteX44" fmla="*/ 1945198 w 3071812"/>
              <a:gd name="connsiteY44" fmla="*/ 6531454 h 6857998"/>
              <a:gd name="connsiteX45" fmla="*/ 2022134 w 3071812"/>
              <a:gd name="connsiteY45" fmla="*/ 6563685 h 6857998"/>
              <a:gd name="connsiteX46" fmla="*/ 2023821 w 3071812"/>
              <a:gd name="connsiteY46" fmla="*/ 6563685 h 6857998"/>
              <a:gd name="connsiteX47" fmla="*/ 2078952 w 3071812"/>
              <a:gd name="connsiteY47" fmla="*/ 6548495 h 6857998"/>
              <a:gd name="connsiteX48" fmla="*/ 2078952 w 3071812"/>
              <a:gd name="connsiteY48" fmla="*/ 6559772 h 6857998"/>
              <a:gd name="connsiteX49" fmla="*/ 2132788 w 3071812"/>
              <a:gd name="connsiteY49" fmla="*/ 6559772 h 6857998"/>
              <a:gd name="connsiteX50" fmla="*/ 2132788 w 3071812"/>
              <a:gd name="connsiteY50" fmla="*/ 6347069 h 6857998"/>
              <a:gd name="connsiteX51" fmla="*/ 2078952 w 3071812"/>
              <a:gd name="connsiteY51" fmla="*/ 6347069 h 6857998"/>
              <a:gd name="connsiteX52" fmla="*/ 2078952 w 3071812"/>
              <a:gd name="connsiteY52" fmla="*/ 6358738 h 6857998"/>
              <a:gd name="connsiteX53" fmla="*/ 2022844 w 3071812"/>
              <a:gd name="connsiteY53" fmla="*/ 6343547 h 6857998"/>
              <a:gd name="connsiteX54" fmla="*/ 2181707 w 3071812"/>
              <a:gd name="connsiteY54" fmla="*/ 6262127 h 6857998"/>
              <a:gd name="connsiteX55" fmla="*/ 2181707 w 3071812"/>
              <a:gd name="connsiteY55" fmla="*/ 6560061 h 6857998"/>
              <a:gd name="connsiteX56" fmla="*/ 2240026 w 3071812"/>
              <a:gd name="connsiteY56" fmla="*/ 6560061 h 6857998"/>
              <a:gd name="connsiteX57" fmla="*/ 2240026 w 3071812"/>
              <a:gd name="connsiteY57" fmla="*/ 6262127 h 6857998"/>
              <a:gd name="connsiteX58" fmla="*/ 2745764 w 3071812"/>
              <a:gd name="connsiteY58" fmla="*/ 6254087 h 6857998"/>
              <a:gd name="connsiteX59" fmla="*/ 2710198 w 3071812"/>
              <a:gd name="connsiteY59" fmla="*/ 6289723 h 6857998"/>
              <a:gd name="connsiteX60" fmla="*/ 2745764 w 3071812"/>
              <a:gd name="connsiteY60" fmla="*/ 6325768 h 6857998"/>
              <a:gd name="connsiteX61" fmla="*/ 2781313 w 3071812"/>
              <a:gd name="connsiteY61" fmla="*/ 6289723 h 6857998"/>
              <a:gd name="connsiteX62" fmla="*/ 2745764 w 3071812"/>
              <a:gd name="connsiteY62" fmla="*/ 6254087 h 6857998"/>
              <a:gd name="connsiteX63" fmla="*/ 0 w 3071812"/>
              <a:gd name="connsiteY63" fmla="*/ 0 h 6857998"/>
              <a:gd name="connsiteX64" fmla="*/ 3071812 w 3071812"/>
              <a:gd name="connsiteY64" fmla="*/ 0 h 6857998"/>
              <a:gd name="connsiteX65" fmla="*/ 3071812 w 3071812"/>
              <a:gd name="connsiteY65" fmla="*/ 6857998 h 6857998"/>
              <a:gd name="connsiteX66" fmla="*/ 0 w 3071812"/>
              <a:gd name="connsiteY6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071812" h="6857998">
                <a:moveTo>
                  <a:pt x="2022862" y="6397336"/>
                </a:moveTo>
                <a:cubicBezTo>
                  <a:pt x="2038406" y="6397336"/>
                  <a:pt x="2052423" y="6403621"/>
                  <a:pt x="2062620" y="6413841"/>
                </a:cubicBezTo>
                <a:cubicBezTo>
                  <a:pt x="2072728" y="6423972"/>
                  <a:pt x="2078999" y="6438020"/>
                  <a:pt x="2078999" y="6453617"/>
                </a:cubicBezTo>
                <a:cubicBezTo>
                  <a:pt x="2078999" y="6469125"/>
                  <a:pt x="2072728" y="6483172"/>
                  <a:pt x="2062620" y="6493375"/>
                </a:cubicBezTo>
                <a:cubicBezTo>
                  <a:pt x="2052423" y="6503594"/>
                  <a:pt x="2038406" y="6509897"/>
                  <a:pt x="2022862" y="6509897"/>
                </a:cubicBezTo>
                <a:cubicBezTo>
                  <a:pt x="2007389" y="6509897"/>
                  <a:pt x="1993372" y="6503594"/>
                  <a:pt x="1983175" y="6493375"/>
                </a:cubicBezTo>
                <a:cubicBezTo>
                  <a:pt x="1973067" y="6483172"/>
                  <a:pt x="1966778" y="6469125"/>
                  <a:pt x="1966778" y="6453617"/>
                </a:cubicBezTo>
                <a:cubicBezTo>
                  <a:pt x="1966778" y="6438020"/>
                  <a:pt x="1973067" y="6423972"/>
                  <a:pt x="1983175" y="6413841"/>
                </a:cubicBezTo>
                <a:cubicBezTo>
                  <a:pt x="1993372" y="6403621"/>
                  <a:pt x="2007389" y="6397336"/>
                  <a:pt x="2022862" y="6397336"/>
                </a:cubicBezTo>
                <a:close/>
                <a:moveTo>
                  <a:pt x="2716653" y="6347170"/>
                </a:moveTo>
                <a:lnTo>
                  <a:pt x="2716653" y="6560061"/>
                </a:lnTo>
                <a:lnTo>
                  <a:pt x="2774858" y="6560061"/>
                </a:lnTo>
                <a:lnTo>
                  <a:pt x="2774858" y="6347170"/>
                </a:lnTo>
                <a:close/>
                <a:moveTo>
                  <a:pt x="2399068" y="6343547"/>
                </a:moveTo>
                <a:cubicBezTo>
                  <a:pt x="2378307" y="6343547"/>
                  <a:pt x="2359553" y="6348600"/>
                  <a:pt x="2342930" y="6358742"/>
                </a:cubicBezTo>
                <a:lnTo>
                  <a:pt x="2342930" y="6347230"/>
                </a:lnTo>
                <a:lnTo>
                  <a:pt x="2289172" y="6347230"/>
                </a:lnTo>
                <a:lnTo>
                  <a:pt x="2289172" y="6560062"/>
                </a:lnTo>
                <a:lnTo>
                  <a:pt x="2342930" y="6560062"/>
                </a:lnTo>
                <a:lnTo>
                  <a:pt x="2342930" y="6453646"/>
                </a:lnTo>
                <a:cubicBezTo>
                  <a:pt x="2342930" y="6438060"/>
                  <a:pt x="2349217" y="6424022"/>
                  <a:pt x="2359393" y="6413898"/>
                </a:cubicBezTo>
                <a:cubicBezTo>
                  <a:pt x="2369499" y="6403685"/>
                  <a:pt x="2383600" y="6397405"/>
                  <a:pt x="2399068" y="6397405"/>
                </a:cubicBezTo>
                <a:cubicBezTo>
                  <a:pt x="2414537" y="6397405"/>
                  <a:pt x="2428620" y="6403685"/>
                  <a:pt x="2438743" y="6413898"/>
                </a:cubicBezTo>
                <a:cubicBezTo>
                  <a:pt x="2448919" y="6424022"/>
                  <a:pt x="2455206" y="6438060"/>
                  <a:pt x="2455206" y="6453646"/>
                </a:cubicBezTo>
                <a:lnTo>
                  <a:pt x="2455206" y="6560062"/>
                </a:lnTo>
                <a:lnTo>
                  <a:pt x="2508964" y="6560062"/>
                </a:lnTo>
                <a:lnTo>
                  <a:pt x="2508964" y="6453646"/>
                </a:lnTo>
                <a:cubicBezTo>
                  <a:pt x="2508964" y="6438060"/>
                  <a:pt x="2515234" y="6424022"/>
                  <a:pt x="2525428" y="6413898"/>
                </a:cubicBezTo>
                <a:cubicBezTo>
                  <a:pt x="2535533" y="6403685"/>
                  <a:pt x="2549616" y="6397405"/>
                  <a:pt x="2565102" y="6397405"/>
                </a:cubicBezTo>
                <a:cubicBezTo>
                  <a:pt x="2580571" y="6397405"/>
                  <a:pt x="2594583" y="6403685"/>
                  <a:pt x="2604760" y="6413898"/>
                </a:cubicBezTo>
                <a:cubicBezTo>
                  <a:pt x="2614954" y="6424022"/>
                  <a:pt x="2621223" y="6438060"/>
                  <a:pt x="2621223" y="6453646"/>
                </a:cubicBezTo>
                <a:lnTo>
                  <a:pt x="2621223" y="6560062"/>
                </a:lnTo>
                <a:lnTo>
                  <a:pt x="2674981" y="6560062"/>
                </a:lnTo>
                <a:lnTo>
                  <a:pt x="2674981" y="6453646"/>
                </a:lnTo>
                <a:cubicBezTo>
                  <a:pt x="2674981" y="6423186"/>
                  <a:pt x="2664272" y="6397245"/>
                  <a:pt x="2642818" y="6375769"/>
                </a:cubicBezTo>
                <a:cubicBezTo>
                  <a:pt x="2621383" y="6354294"/>
                  <a:pt x="2595418" y="6343547"/>
                  <a:pt x="2565102" y="6343547"/>
                </a:cubicBezTo>
                <a:cubicBezTo>
                  <a:pt x="2534769" y="6343547"/>
                  <a:pt x="2508805" y="6354294"/>
                  <a:pt x="2487369" y="6375769"/>
                </a:cubicBezTo>
                <a:cubicBezTo>
                  <a:pt x="2485522" y="6377602"/>
                  <a:pt x="2483764" y="6379523"/>
                  <a:pt x="2482076" y="6381445"/>
                </a:cubicBezTo>
                <a:cubicBezTo>
                  <a:pt x="2480389" y="6379523"/>
                  <a:pt x="2478631" y="6377602"/>
                  <a:pt x="2476802" y="6375769"/>
                </a:cubicBezTo>
                <a:cubicBezTo>
                  <a:pt x="2455348" y="6354294"/>
                  <a:pt x="2429384" y="6343547"/>
                  <a:pt x="2399068" y="6343547"/>
                </a:cubicBezTo>
                <a:close/>
                <a:moveTo>
                  <a:pt x="2022844" y="6343547"/>
                </a:moveTo>
                <a:cubicBezTo>
                  <a:pt x="1992517" y="6343547"/>
                  <a:pt x="1966647" y="6354291"/>
                  <a:pt x="1945198" y="6375760"/>
                </a:cubicBezTo>
                <a:cubicBezTo>
                  <a:pt x="1924193" y="6396732"/>
                  <a:pt x="1913486" y="6421955"/>
                  <a:pt x="1912989" y="6451482"/>
                </a:cubicBezTo>
                <a:lnTo>
                  <a:pt x="1912989" y="6455751"/>
                </a:lnTo>
                <a:cubicBezTo>
                  <a:pt x="1913486" y="6485207"/>
                  <a:pt x="1924193" y="6510412"/>
                  <a:pt x="1945198" y="6531454"/>
                </a:cubicBezTo>
                <a:cubicBezTo>
                  <a:pt x="1966469" y="6552782"/>
                  <a:pt x="1992109" y="6563507"/>
                  <a:pt x="2022134" y="6563685"/>
                </a:cubicBezTo>
                <a:lnTo>
                  <a:pt x="2023821" y="6563685"/>
                </a:lnTo>
                <a:cubicBezTo>
                  <a:pt x="2044258" y="6563525"/>
                  <a:pt x="2062688" y="6558456"/>
                  <a:pt x="2078952" y="6548495"/>
                </a:cubicBezTo>
                <a:lnTo>
                  <a:pt x="2078952" y="6559772"/>
                </a:lnTo>
                <a:lnTo>
                  <a:pt x="2132788" y="6559772"/>
                </a:lnTo>
                <a:lnTo>
                  <a:pt x="2132788" y="6347069"/>
                </a:lnTo>
                <a:lnTo>
                  <a:pt x="2078952" y="6347069"/>
                </a:lnTo>
                <a:lnTo>
                  <a:pt x="2078952" y="6358738"/>
                </a:lnTo>
                <a:cubicBezTo>
                  <a:pt x="2062422" y="6348599"/>
                  <a:pt x="2043672" y="6343547"/>
                  <a:pt x="2022844" y="6343547"/>
                </a:cubicBezTo>
                <a:close/>
                <a:moveTo>
                  <a:pt x="2181707" y="6262127"/>
                </a:moveTo>
                <a:lnTo>
                  <a:pt x="2181707" y="6560061"/>
                </a:lnTo>
                <a:lnTo>
                  <a:pt x="2240026" y="6560061"/>
                </a:lnTo>
                <a:lnTo>
                  <a:pt x="2240026" y="6262127"/>
                </a:lnTo>
                <a:close/>
                <a:moveTo>
                  <a:pt x="2745764" y="6254087"/>
                </a:moveTo>
                <a:cubicBezTo>
                  <a:pt x="2726295" y="6254087"/>
                  <a:pt x="2710198" y="6270216"/>
                  <a:pt x="2710198" y="6289723"/>
                </a:cubicBezTo>
                <a:cubicBezTo>
                  <a:pt x="2710198" y="6309657"/>
                  <a:pt x="2726295" y="6325768"/>
                  <a:pt x="2745764" y="6325768"/>
                </a:cubicBezTo>
                <a:cubicBezTo>
                  <a:pt x="2765234" y="6325768"/>
                  <a:pt x="2781313" y="6309657"/>
                  <a:pt x="2781313" y="6289723"/>
                </a:cubicBezTo>
                <a:cubicBezTo>
                  <a:pt x="2781313" y="6270216"/>
                  <a:pt x="2765234" y="6254087"/>
                  <a:pt x="2745764" y="6254087"/>
                </a:cubicBezTo>
                <a:close/>
                <a:moveTo>
                  <a:pt x="0" y="0"/>
                </a:moveTo>
                <a:lnTo>
                  <a:pt x="3071812" y="0"/>
                </a:lnTo>
                <a:lnTo>
                  <a:pt x="3071812" y="6857998"/>
                </a:lnTo>
                <a:lnTo>
                  <a:pt x="0" y="6857998"/>
                </a:lnTo>
                <a:close/>
              </a:path>
            </a:pathLst>
          </a:custGeom>
        </p:spPr>
        <p:txBody>
          <a:bodyPr wrap="square" lIns="0" tIns="2484000" rIns="0">
            <a:noAutofit/>
          </a:bodyPr>
          <a:lstStyle>
            <a:lvl1pPr marL="0" indent="0" algn="ctr">
              <a:buFont typeface="Arial" panose="020B0604020202020204" pitchFamily="34" charset="0"/>
              <a:buNone/>
              <a:defRPr/>
            </a:lvl1pPr>
          </a:lstStyle>
          <a:p>
            <a:r>
              <a:rPr lang="sv-SE"/>
              <a:t>Klicka på ikonen för att lägga till en bild</a:t>
            </a:r>
          </a:p>
        </p:txBody>
      </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a:xfrm>
            <a:off x="695325" y="626165"/>
            <a:ext cx="7740650" cy="443198"/>
          </a:xfrm>
        </p:spPr>
        <p:txBody>
          <a:bodyPr/>
          <a:lstStyle/>
          <a:p>
            <a:r>
              <a:rPr lang="sv-SE"/>
              <a:t>Klicka här för att ändra mall för rubrikformat</a:t>
            </a:r>
            <a:endParaRPr lang="en-US" dirty="0"/>
          </a:p>
        </p:txBody>
      </p:sp>
      <p:sp>
        <p:nvSpPr>
          <p:cNvPr id="3" name="Content Placeholder 2">
            <a:extLst>
              <a:ext uri="{FF2B5EF4-FFF2-40B4-BE49-F238E27FC236}">
                <a16:creationId xmlns:a16="http://schemas.microsoft.com/office/drawing/2014/main" id="{41EC3F09-90D1-46E0-9DA9-71157F5BC505}"/>
              </a:ext>
            </a:extLst>
          </p:cNvPr>
          <p:cNvSpPr>
            <a:spLocks noGrp="1"/>
          </p:cNvSpPr>
          <p:nvPr>
            <p:ph idx="1"/>
          </p:nvPr>
        </p:nvSpPr>
        <p:spPr>
          <a:xfrm>
            <a:off x="695325" y="1825625"/>
            <a:ext cx="7740650" cy="4124326"/>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1992314" y="6496726"/>
            <a:ext cx="6443662" cy="201405"/>
          </a:xfrm>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1906984294"/>
      </p:ext>
    </p:extLst>
  </p:cSld>
  <p:clrMapOvr>
    <a:masterClrMapping/>
  </p:clrMapOvr>
  <p:transition spd="med">
    <p:fade/>
  </p:transition>
  <p:hf hdr="0" ftr="0" dt="0"/>
  <p:extLst>
    <p:ext uri="{DCECCB84-F9BA-43D5-87BE-67443E8EF086}">
      <p15:sldGuideLst xmlns:p15="http://schemas.microsoft.com/office/powerpoint/2012/main">
        <p15:guide id="1" pos="5745">
          <p15:clr>
            <a:srgbClr val="FBAE40"/>
          </p15:clr>
        </p15:guide>
        <p15:guide id="2" pos="5314">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Foto 1/4-sida, svart logo">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0219732C-46BE-46A2-A718-DF19F6C448C3}"/>
              </a:ext>
            </a:extLst>
          </p:cNvPr>
          <p:cNvSpPr/>
          <p:nvPr/>
        </p:nvSpPr>
        <p:spPr bwMode="gray">
          <a:xfrm>
            <a:off x="10980892" y="6182315"/>
            <a:ext cx="1027689" cy="477430"/>
          </a:xfrm>
          <a:prstGeom prst="rect">
            <a:avLst/>
          </a:prstGeom>
          <a:solidFill>
            <a:srgbClr val="000000"/>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18" name="Platshållare för bild 17">
            <a:extLst>
              <a:ext uri="{FF2B5EF4-FFF2-40B4-BE49-F238E27FC236}">
                <a16:creationId xmlns:a16="http://schemas.microsoft.com/office/drawing/2014/main" id="{685AB07F-9540-4A7B-B684-87E49B1E89EB}"/>
              </a:ext>
            </a:extLst>
          </p:cNvPr>
          <p:cNvSpPr>
            <a:spLocks noGrp="1"/>
          </p:cNvSpPr>
          <p:nvPr>
            <p:ph type="pic" sz="quarter" idx="13"/>
          </p:nvPr>
        </p:nvSpPr>
        <p:spPr bwMode="gray">
          <a:xfrm>
            <a:off x="9120188" y="3"/>
            <a:ext cx="3071812" cy="6857998"/>
          </a:xfrm>
          <a:custGeom>
            <a:avLst/>
            <a:gdLst>
              <a:gd name="connsiteX0" fmla="*/ 2022862 w 3071812"/>
              <a:gd name="connsiteY0" fmla="*/ 6397336 h 6857998"/>
              <a:gd name="connsiteX1" fmla="*/ 2062620 w 3071812"/>
              <a:gd name="connsiteY1" fmla="*/ 6413841 h 6857998"/>
              <a:gd name="connsiteX2" fmla="*/ 2078999 w 3071812"/>
              <a:gd name="connsiteY2" fmla="*/ 6453617 h 6857998"/>
              <a:gd name="connsiteX3" fmla="*/ 2062620 w 3071812"/>
              <a:gd name="connsiteY3" fmla="*/ 6493375 h 6857998"/>
              <a:gd name="connsiteX4" fmla="*/ 2022862 w 3071812"/>
              <a:gd name="connsiteY4" fmla="*/ 6509897 h 6857998"/>
              <a:gd name="connsiteX5" fmla="*/ 1983175 w 3071812"/>
              <a:gd name="connsiteY5" fmla="*/ 6493375 h 6857998"/>
              <a:gd name="connsiteX6" fmla="*/ 1966778 w 3071812"/>
              <a:gd name="connsiteY6" fmla="*/ 6453617 h 6857998"/>
              <a:gd name="connsiteX7" fmla="*/ 1983175 w 3071812"/>
              <a:gd name="connsiteY7" fmla="*/ 6413841 h 6857998"/>
              <a:gd name="connsiteX8" fmla="*/ 2022862 w 3071812"/>
              <a:gd name="connsiteY8" fmla="*/ 6397336 h 6857998"/>
              <a:gd name="connsiteX9" fmla="*/ 2716653 w 3071812"/>
              <a:gd name="connsiteY9" fmla="*/ 6347170 h 6857998"/>
              <a:gd name="connsiteX10" fmla="*/ 2716653 w 3071812"/>
              <a:gd name="connsiteY10" fmla="*/ 6560061 h 6857998"/>
              <a:gd name="connsiteX11" fmla="*/ 2774858 w 3071812"/>
              <a:gd name="connsiteY11" fmla="*/ 6560061 h 6857998"/>
              <a:gd name="connsiteX12" fmla="*/ 2774858 w 3071812"/>
              <a:gd name="connsiteY12" fmla="*/ 6347170 h 6857998"/>
              <a:gd name="connsiteX13" fmla="*/ 2399068 w 3071812"/>
              <a:gd name="connsiteY13" fmla="*/ 6343547 h 6857998"/>
              <a:gd name="connsiteX14" fmla="*/ 2342930 w 3071812"/>
              <a:gd name="connsiteY14" fmla="*/ 6358742 h 6857998"/>
              <a:gd name="connsiteX15" fmla="*/ 2342930 w 3071812"/>
              <a:gd name="connsiteY15" fmla="*/ 6347230 h 6857998"/>
              <a:gd name="connsiteX16" fmla="*/ 2289172 w 3071812"/>
              <a:gd name="connsiteY16" fmla="*/ 6347230 h 6857998"/>
              <a:gd name="connsiteX17" fmla="*/ 2289172 w 3071812"/>
              <a:gd name="connsiteY17" fmla="*/ 6560062 h 6857998"/>
              <a:gd name="connsiteX18" fmla="*/ 2342930 w 3071812"/>
              <a:gd name="connsiteY18" fmla="*/ 6560062 h 6857998"/>
              <a:gd name="connsiteX19" fmla="*/ 2342930 w 3071812"/>
              <a:gd name="connsiteY19" fmla="*/ 6453646 h 6857998"/>
              <a:gd name="connsiteX20" fmla="*/ 2359393 w 3071812"/>
              <a:gd name="connsiteY20" fmla="*/ 6413898 h 6857998"/>
              <a:gd name="connsiteX21" fmla="*/ 2399068 w 3071812"/>
              <a:gd name="connsiteY21" fmla="*/ 6397405 h 6857998"/>
              <a:gd name="connsiteX22" fmla="*/ 2438743 w 3071812"/>
              <a:gd name="connsiteY22" fmla="*/ 6413898 h 6857998"/>
              <a:gd name="connsiteX23" fmla="*/ 2455206 w 3071812"/>
              <a:gd name="connsiteY23" fmla="*/ 6453646 h 6857998"/>
              <a:gd name="connsiteX24" fmla="*/ 2455206 w 3071812"/>
              <a:gd name="connsiteY24" fmla="*/ 6560062 h 6857998"/>
              <a:gd name="connsiteX25" fmla="*/ 2508964 w 3071812"/>
              <a:gd name="connsiteY25" fmla="*/ 6560062 h 6857998"/>
              <a:gd name="connsiteX26" fmla="*/ 2508964 w 3071812"/>
              <a:gd name="connsiteY26" fmla="*/ 6453646 h 6857998"/>
              <a:gd name="connsiteX27" fmla="*/ 2525428 w 3071812"/>
              <a:gd name="connsiteY27" fmla="*/ 6413898 h 6857998"/>
              <a:gd name="connsiteX28" fmla="*/ 2565102 w 3071812"/>
              <a:gd name="connsiteY28" fmla="*/ 6397405 h 6857998"/>
              <a:gd name="connsiteX29" fmla="*/ 2604760 w 3071812"/>
              <a:gd name="connsiteY29" fmla="*/ 6413898 h 6857998"/>
              <a:gd name="connsiteX30" fmla="*/ 2621223 w 3071812"/>
              <a:gd name="connsiteY30" fmla="*/ 6453646 h 6857998"/>
              <a:gd name="connsiteX31" fmla="*/ 2621223 w 3071812"/>
              <a:gd name="connsiteY31" fmla="*/ 6560062 h 6857998"/>
              <a:gd name="connsiteX32" fmla="*/ 2674981 w 3071812"/>
              <a:gd name="connsiteY32" fmla="*/ 6560062 h 6857998"/>
              <a:gd name="connsiteX33" fmla="*/ 2674981 w 3071812"/>
              <a:gd name="connsiteY33" fmla="*/ 6453646 h 6857998"/>
              <a:gd name="connsiteX34" fmla="*/ 2642818 w 3071812"/>
              <a:gd name="connsiteY34" fmla="*/ 6375769 h 6857998"/>
              <a:gd name="connsiteX35" fmla="*/ 2565102 w 3071812"/>
              <a:gd name="connsiteY35" fmla="*/ 6343547 h 6857998"/>
              <a:gd name="connsiteX36" fmla="*/ 2487369 w 3071812"/>
              <a:gd name="connsiteY36" fmla="*/ 6375769 h 6857998"/>
              <a:gd name="connsiteX37" fmla="*/ 2482076 w 3071812"/>
              <a:gd name="connsiteY37" fmla="*/ 6381445 h 6857998"/>
              <a:gd name="connsiteX38" fmla="*/ 2476802 w 3071812"/>
              <a:gd name="connsiteY38" fmla="*/ 6375769 h 6857998"/>
              <a:gd name="connsiteX39" fmla="*/ 2399068 w 3071812"/>
              <a:gd name="connsiteY39" fmla="*/ 6343547 h 6857998"/>
              <a:gd name="connsiteX40" fmla="*/ 2022844 w 3071812"/>
              <a:gd name="connsiteY40" fmla="*/ 6343547 h 6857998"/>
              <a:gd name="connsiteX41" fmla="*/ 1945198 w 3071812"/>
              <a:gd name="connsiteY41" fmla="*/ 6375760 h 6857998"/>
              <a:gd name="connsiteX42" fmla="*/ 1912989 w 3071812"/>
              <a:gd name="connsiteY42" fmla="*/ 6451482 h 6857998"/>
              <a:gd name="connsiteX43" fmla="*/ 1912989 w 3071812"/>
              <a:gd name="connsiteY43" fmla="*/ 6455751 h 6857998"/>
              <a:gd name="connsiteX44" fmla="*/ 1945198 w 3071812"/>
              <a:gd name="connsiteY44" fmla="*/ 6531454 h 6857998"/>
              <a:gd name="connsiteX45" fmla="*/ 2022134 w 3071812"/>
              <a:gd name="connsiteY45" fmla="*/ 6563685 h 6857998"/>
              <a:gd name="connsiteX46" fmla="*/ 2023821 w 3071812"/>
              <a:gd name="connsiteY46" fmla="*/ 6563685 h 6857998"/>
              <a:gd name="connsiteX47" fmla="*/ 2078952 w 3071812"/>
              <a:gd name="connsiteY47" fmla="*/ 6548495 h 6857998"/>
              <a:gd name="connsiteX48" fmla="*/ 2078952 w 3071812"/>
              <a:gd name="connsiteY48" fmla="*/ 6559772 h 6857998"/>
              <a:gd name="connsiteX49" fmla="*/ 2132788 w 3071812"/>
              <a:gd name="connsiteY49" fmla="*/ 6559772 h 6857998"/>
              <a:gd name="connsiteX50" fmla="*/ 2132788 w 3071812"/>
              <a:gd name="connsiteY50" fmla="*/ 6347069 h 6857998"/>
              <a:gd name="connsiteX51" fmla="*/ 2078952 w 3071812"/>
              <a:gd name="connsiteY51" fmla="*/ 6347069 h 6857998"/>
              <a:gd name="connsiteX52" fmla="*/ 2078952 w 3071812"/>
              <a:gd name="connsiteY52" fmla="*/ 6358738 h 6857998"/>
              <a:gd name="connsiteX53" fmla="*/ 2022844 w 3071812"/>
              <a:gd name="connsiteY53" fmla="*/ 6343547 h 6857998"/>
              <a:gd name="connsiteX54" fmla="*/ 2181707 w 3071812"/>
              <a:gd name="connsiteY54" fmla="*/ 6262127 h 6857998"/>
              <a:gd name="connsiteX55" fmla="*/ 2181707 w 3071812"/>
              <a:gd name="connsiteY55" fmla="*/ 6560061 h 6857998"/>
              <a:gd name="connsiteX56" fmla="*/ 2240026 w 3071812"/>
              <a:gd name="connsiteY56" fmla="*/ 6560061 h 6857998"/>
              <a:gd name="connsiteX57" fmla="*/ 2240026 w 3071812"/>
              <a:gd name="connsiteY57" fmla="*/ 6262127 h 6857998"/>
              <a:gd name="connsiteX58" fmla="*/ 2745764 w 3071812"/>
              <a:gd name="connsiteY58" fmla="*/ 6254087 h 6857998"/>
              <a:gd name="connsiteX59" fmla="*/ 2710198 w 3071812"/>
              <a:gd name="connsiteY59" fmla="*/ 6289723 h 6857998"/>
              <a:gd name="connsiteX60" fmla="*/ 2745764 w 3071812"/>
              <a:gd name="connsiteY60" fmla="*/ 6325768 h 6857998"/>
              <a:gd name="connsiteX61" fmla="*/ 2781313 w 3071812"/>
              <a:gd name="connsiteY61" fmla="*/ 6289723 h 6857998"/>
              <a:gd name="connsiteX62" fmla="*/ 2745764 w 3071812"/>
              <a:gd name="connsiteY62" fmla="*/ 6254087 h 6857998"/>
              <a:gd name="connsiteX63" fmla="*/ 0 w 3071812"/>
              <a:gd name="connsiteY63" fmla="*/ 0 h 6857998"/>
              <a:gd name="connsiteX64" fmla="*/ 3071812 w 3071812"/>
              <a:gd name="connsiteY64" fmla="*/ 0 h 6857998"/>
              <a:gd name="connsiteX65" fmla="*/ 3071812 w 3071812"/>
              <a:gd name="connsiteY65" fmla="*/ 6857998 h 6857998"/>
              <a:gd name="connsiteX66" fmla="*/ 0 w 3071812"/>
              <a:gd name="connsiteY6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071812" h="6857998">
                <a:moveTo>
                  <a:pt x="2022862" y="6397336"/>
                </a:moveTo>
                <a:cubicBezTo>
                  <a:pt x="2038406" y="6397336"/>
                  <a:pt x="2052423" y="6403621"/>
                  <a:pt x="2062620" y="6413841"/>
                </a:cubicBezTo>
                <a:cubicBezTo>
                  <a:pt x="2072728" y="6423972"/>
                  <a:pt x="2078999" y="6438020"/>
                  <a:pt x="2078999" y="6453617"/>
                </a:cubicBezTo>
                <a:cubicBezTo>
                  <a:pt x="2078999" y="6469125"/>
                  <a:pt x="2072728" y="6483172"/>
                  <a:pt x="2062620" y="6493375"/>
                </a:cubicBezTo>
                <a:cubicBezTo>
                  <a:pt x="2052423" y="6503594"/>
                  <a:pt x="2038406" y="6509897"/>
                  <a:pt x="2022862" y="6509897"/>
                </a:cubicBezTo>
                <a:cubicBezTo>
                  <a:pt x="2007389" y="6509897"/>
                  <a:pt x="1993372" y="6503594"/>
                  <a:pt x="1983175" y="6493375"/>
                </a:cubicBezTo>
                <a:cubicBezTo>
                  <a:pt x="1973067" y="6483172"/>
                  <a:pt x="1966778" y="6469125"/>
                  <a:pt x="1966778" y="6453617"/>
                </a:cubicBezTo>
                <a:cubicBezTo>
                  <a:pt x="1966778" y="6438020"/>
                  <a:pt x="1973067" y="6423972"/>
                  <a:pt x="1983175" y="6413841"/>
                </a:cubicBezTo>
                <a:cubicBezTo>
                  <a:pt x="1993372" y="6403621"/>
                  <a:pt x="2007389" y="6397336"/>
                  <a:pt x="2022862" y="6397336"/>
                </a:cubicBezTo>
                <a:close/>
                <a:moveTo>
                  <a:pt x="2716653" y="6347170"/>
                </a:moveTo>
                <a:lnTo>
                  <a:pt x="2716653" y="6560061"/>
                </a:lnTo>
                <a:lnTo>
                  <a:pt x="2774858" y="6560061"/>
                </a:lnTo>
                <a:lnTo>
                  <a:pt x="2774858" y="6347170"/>
                </a:lnTo>
                <a:close/>
                <a:moveTo>
                  <a:pt x="2399068" y="6343547"/>
                </a:moveTo>
                <a:cubicBezTo>
                  <a:pt x="2378307" y="6343547"/>
                  <a:pt x="2359553" y="6348600"/>
                  <a:pt x="2342930" y="6358742"/>
                </a:cubicBezTo>
                <a:lnTo>
                  <a:pt x="2342930" y="6347230"/>
                </a:lnTo>
                <a:lnTo>
                  <a:pt x="2289172" y="6347230"/>
                </a:lnTo>
                <a:lnTo>
                  <a:pt x="2289172" y="6560062"/>
                </a:lnTo>
                <a:lnTo>
                  <a:pt x="2342930" y="6560062"/>
                </a:lnTo>
                <a:lnTo>
                  <a:pt x="2342930" y="6453646"/>
                </a:lnTo>
                <a:cubicBezTo>
                  <a:pt x="2342930" y="6438060"/>
                  <a:pt x="2349217" y="6424022"/>
                  <a:pt x="2359393" y="6413898"/>
                </a:cubicBezTo>
                <a:cubicBezTo>
                  <a:pt x="2369499" y="6403685"/>
                  <a:pt x="2383600" y="6397405"/>
                  <a:pt x="2399068" y="6397405"/>
                </a:cubicBezTo>
                <a:cubicBezTo>
                  <a:pt x="2414537" y="6397405"/>
                  <a:pt x="2428620" y="6403685"/>
                  <a:pt x="2438743" y="6413898"/>
                </a:cubicBezTo>
                <a:cubicBezTo>
                  <a:pt x="2448919" y="6424022"/>
                  <a:pt x="2455206" y="6438060"/>
                  <a:pt x="2455206" y="6453646"/>
                </a:cubicBezTo>
                <a:lnTo>
                  <a:pt x="2455206" y="6560062"/>
                </a:lnTo>
                <a:lnTo>
                  <a:pt x="2508964" y="6560062"/>
                </a:lnTo>
                <a:lnTo>
                  <a:pt x="2508964" y="6453646"/>
                </a:lnTo>
                <a:cubicBezTo>
                  <a:pt x="2508964" y="6438060"/>
                  <a:pt x="2515234" y="6424022"/>
                  <a:pt x="2525428" y="6413898"/>
                </a:cubicBezTo>
                <a:cubicBezTo>
                  <a:pt x="2535533" y="6403685"/>
                  <a:pt x="2549616" y="6397405"/>
                  <a:pt x="2565102" y="6397405"/>
                </a:cubicBezTo>
                <a:cubicBezTo>
                  <a:pt x="2580571" y="6397405"/>
                  <a:pt x="2594583" y="6403685"/>
                  <a:pt x="2604760" y="6413898"/>
                </a:cubicBezTo>
                <a:cubicBezTo>
                  <a:pt x="2614954" y="6424022"/>
                  <a:pt x="2621223" y="6438060"/>
                  <a:pt x="2621223" y="6453646"/>
                </a:cubicBezTo>
                <a:lnTo>
                  <a:pt x="2621223" y="6560062"/>
                </a:lnTo>
                <a:lnTo>
                  <a:pt x="2674981" y="6560062"/>
                </a:lnTo>
                <a:lnTo>
                  <a:pt x="2674981" y="6453646"/>
                </a:lnTo>
                <a:cubicBezTo>
                  <a:pt x="2674981" y="6423186"/>
                  <a:pt x="2664272" y="6397245"/>
                  <a:pt x="2642818" y="6375769"/>
                </a:cubicBezTo>
                <a:cubicBezTo>
                  <a:pt x="2621383" y="6354294"/>
                  <a:pt x="2595418" y="6343547"/>
                  <a:pt x="2565102" y="6343547"/>
                </a:cubicBezTo>
                <a:cubicBezTo>
                  <a:pt x="2534769" y="6343547"/>
                  <a:pt x="2508805" y="6354294"/>
                  <a:pt x="2487369" y="6375769"/>
                </a:cubicBezTo>
                <a:cubicBezTo>
                  <a:pt x="2485522" y="6377602"/>
                  <a:pt x="2483764" y="6379523"/>
                  <a:pt x="2482076" y="6381445"/>
                </a:cubicBezTo>
                <a:cubicBezTo>
                  <a:pt x="2480389" y="6379523"/>
                  <a:pt x="2478631" y="6377602"/>
                  <a:pt x="2476802" y="6375769"/>
                </a:cubicBezTo>
                <a:cubicBezTo>
                  <a:pt x="2455348" y="6354294"/>
                  <a:pt x="2429384" y="6343547"/>
                  <a:pt x="2399068" y="6343547"/>
                </a:cubicBezTo>
                <a:close/>
                <a:moveTo>
                  <a:pt x="2022844" y="6343547"/>
                </a:moveTo>
                <a:cubicBezTo>
                  <a:pt x="1992517" y="6343547"/>
                  <a:pt x="1966647" y="6354291"/>
                  <a:pt x="1945198" y="6375760"/>
                </a:cubicBezTo>
                <a:cubicBezTo>
                  <a:pt x="1924193" y="6396732"/>
                  <a:pt x="1913486" y="6421955"/>
                  <a:pt x="1912989" y="6451482"/>
                </a:cubicBezTo>
                <a:lnTo>
                  <a:pt x="1912989" y="6455751"/>
                </a:lnTo>
                <a:cubicBezTo>
                  <a:pt x="1913486" y="6485207"/>
                  <a:pt x="1924193" y="6510412"/>
                  <a:pt x="1945198" y="6531454"/>
                </a:cubicBezTo>
                <a:cubicBezTo>
                  <a:pt x="1966469" y="6552782"/>
                  <a:pt x="1992109" y="6563507"/>
                  <a:pt x="2022134" y="6563685"/>
                </a:cubicBezTo>
                <a:lnTo>
                  <a:pt x="2023821" y="6563685"/>
                </a:lnTo>
                <a:cubicBezTo>
                  <a:pt x="2044258" y="6563525"/>
                  <a:pt x="2062688" y="6558456"/>
                  <a:pt x="2078952" y="6548495"/>
                </a:cubicBezTo>
                <a:lnTo>
                  <a:pt x="2078952" y="6559772"/>
                </a:lnTo>
                <a:lnTo>
                  <a:pt x="2132788" y="6559772"/>
                </a:lnTo>
                <a:lnTo>
                  <a:pt x="2132788" y="6347069"/>
                </a:lnTo>
                <a:lnTo>
                  <a:pt x="2078952" y="6347069"/>
                </a:lnTo>
                <a:lnTo>
                  <a:pt x="2078952" y="6358738"/>
                </a:lnTo>
                <a:cubicBezTo>
                  <a:pt x="2062422" y="6348599"/>
                  <a:pt x="2043672" y="6343547"/>
                  <a:pt x="2022844" y="6343547"/>
                </a:cubicBezTo>
                <a:close/>
                <a:moveTo>
                  <a:pt x="2181707" y="6262127"/>
                </a:moveTo>
                <a:lnTo>
                  <a:pt x="2181707" y="6560061"/>
                </a:lnTo>
                <a:lnTo>
                  <a:pt x="2240026" y="6560061"/>
                </a:lnTo>
                <a:lnTo>
                  <a:pt x="2240026" y="6262127"/>
                </a:lnTo>
                <a:close/>
                <a:moveTo>
                  <a:pt x="2745764" y="6254087"/>
                </a:moveTo>
                <a:cubicBezTo>
                  <a:pt x="2726295" y="6254087"/>
                  <a:pt x="2710198" y="6270216"/>
                  <a:pt x="2710198" y="6289723"/>
                </a:cubicBezTo>
                <a:cubicBezTo>
                  <a:pt x="2710198" y="6309657"/>
                  <a:pt x="2726295" y="6325768"/>
                  <a:pt x="2745764" y="6325768"/>
                </a:cubicBezTo>
                <a:cubicBezTo>
                  <a:pt x="2765234" y="6325768"/>
                  <a:pt x="2781313" y="6309657"/>
                  <a:pt x="2781313" y="6289723"/>
                </a:cubicBezTo>
                <a:cubicBezTo>
                  <a:pt x="2781313" y="6270216"/>
                  <a:pt x="2765234" y="6254087"/>
                  <a:pt x="2745764" y="6254087"/>
                </a:cubicBezTo>
                <a:close/>
                <a:moveTo>
                  <a:pt x="0" y="0"/>
                </a:moveTo>
                <a:lnTo>
                  <a:pt x="3071812" y="0"/>
                </a:lnTo>
                <a:lnTo>
                  <a:pt x="3071812" y="6857998"/>
                </a:lnTo>
                <a:lnTo>
                  <a:pt x="0" y="6857998"/>
                </a:lnTo>
                <a:close/>
              </a:path>
            </a:pathLst>
          </a:custGeom>
        </p:spPr>
        <p:txBody>
          <a:bodyPr wrap="square" lIns="0" tIns="2484000" rIns="0">
            <a:noAutofit/>
          </a:bodyPr>
          <a:lstStyle>
            <a:lvl1pPr marL="0" indent="0" algn="ctr">
              <a:buFont typeface="Arial" panose="020B0604020202020204" pitchFamily="34" charset="0"/>
              <a:buNone/>
              <a:defRPr/>
            </a:lvl1pPr>
          </a:lstStyle>
          <a:p>
            <a:r>
              <a:rPr lang="sv-SE"/>
              <a:t>Klicka på ikonen för att lägga till en bild</a:t>
            </a:r>
          </a:p>
        </p:txBody>
      </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a:xfrm>
            <a:off x="695325" y="626165"/>
            <a:ext cx="7740650" cy="443198"/>
          </a:xfrm>
        </p:spPr>
        <p:txBody>
          <a:bodyPr/>
          <a:lstStyle/>
          <a:p>
            <a:r>
              <a:rPr lang="sv-SE"/>
              <a:t>Klicka här för att ändra mall för rubrikformat</a:t>
            </a:r>
            <a:endParaRPr lang="en-US" dirty="0"/>
          </a:p>
        </p:txBody>
      </p:sp>
      <p:sp>
        <p:nvSpPr>
          <p:cNvPr id="3" name="Content Placeholder 2">
            <a:extLst>
              <a:ext uri="{FF2B5EF4-FFF2-40B4-BE49-F238E27FC236}">
                <a16:creationId xmlns:a16="http://schemas.microsoft.com/office/drawing/2014/main" id="{41EC3F09-90D1-46E0-9DA9-71157F5BC505}"/>
              </a:ext>
            </a:extLst>
          </p:cNvPr>
          <p:cNvSpPr>
            <a:spLocks noGrp="1"/>
          </p:cNvSpPr>
          <p:nvPr>
            <p:ph idx="1"/>
          </p:nvPr>
        </p:nvSpPr>
        <p:spPr>
          <a:xfrm>
            <a:off x="695325" y="1825625"/>
            <a:ext cx="7740650" cy="4124326"/>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1992314" y="6496726"/>
            <a:ext cx="6443662" cy="201405"/>
          </a:xfrm>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3959466998"/>
      </p:ext>
    </p:extLst>
  </p:cSld>
  <p:clrMapOvr>
    <a:masterClrMapping/>
  </p:clrMapOvr>
  <p:transition spd="med">
    <p:fade/>
  </p:transition>
  <p:hf hdr="0" ftr="0" dt="0"/>
  <p:extLst>
    <p:ext uri="{DCECCB84-F9BA-43D5-87BE-67443E8EF086}">
      <p15:sldGuideLst xmlns:p15="http://schemas.microsoft.com/office/powerpoint/2012/main">
        <p15:guide id="1" pos="5745">
          <p15:clr>
            <a:srgbClr val="FBAE40"/>
          </p15:clr>
        </p15:guide>
        <p15:guide id="2" pos="5314">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to 1/2-sida, svart logo">
    <p:spTree>
      <p:nvGrpSpPr>
        <p:cNvPr id="1" name=""/>
        <p:cNvGrpSpPr/>
        <p:nvPr/>
      </p:nvGrpSpPr>
      <p:grpSpPr>
        <a:xfrm>
          <a:off x="0" y="0"/>
          <a:ext cx="0" cy="0"/>
          <a:chOff x="0" y="0"/>
          <a:chExt cx="0" cy="0"/>
        </a:xfrm>
      </p:grpSpPr>
      <p:sp>
        <p:nvSpPr>
          <p:cNvPr id="36" name="Rektangel 35">
            <a:extLst>
              <a:ext uri="{FF2B5EF4-FFF2-40B4-BE49-F238E27FC236}">
                <a16:creationId xmlns:a16="http://schemas.microsoft.com/office/drawing/2014/main" id="{8417DC64-795A-4463-8BE6-EA6D22D07A67}"/>
              </a:ext>
            </a:extLst>
          </p:cNvPr>
          <p:cNvSpPr/>
          <p:nvPr/>
        </p:nvSpPr>
        <p:spPr bwMode="gray">
          <a:xfrm>
            <a:off x="10903226" y="6142383"/>
            <a:ext cx="1162878" cy="555748"/>
          </a:xfrm>
          <a:prstGeom prst="rect">
            <a:avLst/>
          </a:prstGeom>
          <a:solidFill>
            <a:srgbClr val="000000"/>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a:xfrm>
            <a:off x="695325" y="626165"/>
            <a:ext cx="5040313" cy="443198"/>
          </a:xfrm>
        </p:spPr>
        <p:txBody>
          <a:bodyPr/>
          <a:lstStyle/>
          <a:p>
            <a:r>
              <a:rPr lang="sv-SE"/>
              <a:t>Klicka här för att ändra mall för rubrikformat</a:t>
            </a:r>
            <a:endParaRPr lang="en-US"/>
          </a:p>
        </p:txBody>
      </p:sp>
      <p:sp>
        <p:nvSpPr>
          <p:cNvPr id="3" name="Content Placeholder 2">
            <a:extLst>
              <a:ext uri="{FF2B5EF4-FFF2-40B4-BE49-F238E27FC236}">
                <a16:creationId xmlns:a16="http://schemas.microsoft.com/office/drawing/2014/main" id="{41EC3F09-90D1-46E0-9DA9-71157F5BC505}"/>
              </a:ext>
            </a:extLst>
          </p:cNvPr>
          <p:cNvSpPr>
            <a:spLocks noGrp="1"/>
          </p:cNvSpPr>
          <p:nvPr>
            <p:ph idx="1"/>
          </p:nvPr>
        </p:nvSpPr>
        <p:spPr>
          <a:xfrm>
            <a:off x="695325" y="1825624"/>
            <a:ext cx="5040313" cy="4411663"/>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1992313" y="6496726"/>
            <a:ext cx="3743325" cy="201405"/>
          </a:xfrm>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
        <p:nvSpPr>
          <p:cNvPr id="16" name="Platshållare för bild 15">
            <a:extLst>
              <a:ext uri="{FF2B5EF4-FFF2-40B4-BE49-F238E27FC236}">
                <a16:creationId xmlns:a16="http://schemas.microsoft.com/office/drawing/2014/main" id="{D6BC1A8E-3574-4F7A-A638-7985AFFBDE6E}"/>
              </a:ext>
            </a:extLst>
          </p:cNvPr>
          <p:cNvSpPr>
            <a:spLocks noGrp="1"/>
          </p:cNvSpPr>
          <p:nvPr>
            <p:ph type="pic" sz="quarter" idx="13"/>
          </p:nvPr>
        </p:nvSpPr>
        <p:spPr bwMode="gray">
          <a:xfrm>
            <a:off x="6456364" y="3"/>
            <a:ext cx="5735637" cy="6857998"/>
          </a:xfrm>
          <a:custGeom>
            <a:avLst/>
            <a:gdLst>
              <a:gd name="connsiteX0" fmla="*/ 4686686 w 5735637"/>
              <a:gd name="connsiteY0" fmla="*/ 6397336 h 6857998"/>
              <a:gd name="connsiteX1" fmla="*/ 4726444 w 5735637"/>
              <a:gd name="connsiteY1" fmla="*/ 6413841 h 6857998"/>
              <a:gd name="connsiteX2" fmla="*/ 4742823 w 5735637"/>
              <a:gd name="connsiteY2" fmla="*/ 6453617 h 6857998"/>
              <a:gd name="connsiteX3" fmla="*/ 4726444 w 5735637"/>
              <a:gd name="connsiteY3" fmla="*/ 6493375 h 6857998"/>
              <a:gd name="connsiteX4" fmla="*/ 4686686 w 5735637"/>
              <a:gd name="connsiteY4" fmla="*/ 6509897 h 6857998"/>
              <a:gd name="connsiteX5" fmla="*/ 4646999 w 5735637"/>
              <a:gd name="connsiteY5" fmla="*/ 6493375 h 6857998"/>
              <a:gd name="connsiteX6" fmla="*/ 4630602 w 5735637"/>
              <a:gd name="connsiteY6" fmla="*/ 6453617 h 6857998"/>
              <a:gd name="connsiteX7" fmla="*/ 4646999 w 5735637"/>
              <a:gd name="connsiteY7" fmla="*/ 6413841 h 6857998"/>
              <a:gd name="connsiteX8" fmla="*/ 4686686 w 5735637"/>
              <a:gd name="connsiteY8" fmla="*/ 6397336 h 6857998"/>
              <a:gd name="connsiteX9" fmla="*/ 5380477 w 5735637"/>
              <a:gd name="connsiteY9" fmla="*/ 6347170 h 6857998"/>
              <a:gd name="connsiteX10" fmla="*/ 5380477 w 5735637"/>
              <a:gd name="connsiteY10" fmla="*/ 6560061 h 6857998"/>
              <a:gd name="connsiteX11" fmla="*/ 5438682 w 5735637"/>
              <a:gd name="connsiteY11" fmla="*/ 6560061 h 6857998"/>
              <a:gd name="connsiteX12" fmla="*/ 5438682 w 5735637"/>
              <a:gd name="connsiteY12" fmla="*/ 6347170 h 6857998"/>
              <a:gd name="connsiteX13" fmla="*/ 5062892 w 5735637"/>
              <a:gd name="connsiteY13" fmla="*/ 6343547 h 6857998"/>
              <a:gd name="connsiteX14" fmla="*/ 5006754 w 5735637"/>
              <a:gd name="connsiteY14" fmla="*/ 6358742 h 6857998"/>
              <a:gd name="connsiteX15" fmla="*/ 5006754 w 5735637"/>
              <a:gd name="connsiteY15" fmla="*/ 6347230 h 6857998"/>
              <a:gd name="connsiteX16" fmla="*/ 4952996 w 5735637"/>
              <a:gd name="connsiteY16" fmla="*/ 6347230 h 6857998"/>
              <a:gd name="connsiteX17" fmla="*/ 4952996 w 5735637"/>
              <a:gd name="connsiteY17" fmla="*/ 6560062 h 6857998"/>
              <a:gd name="connsiteX18" fmla="*/ 5006754 w 5735637"/>
              <a:gd name="connsiteY18" fmla="*/ 6560062 h 6857998"/>
              <a:gd name="connsiteX19" fmla="*/ 5006754 w 5735637"/>
              <a:gd name="connsiteY19" fmla="*/ 6453646 h 6857998"/>
              <a:gd name="connsiteX20" fmla="*/ 5023217 w 5735637"/>
              <a:gd name="connsiteY20" fmla="*/ 6413898 h 6857998"/>
              <a:gd name="connsiteX21" fmla="*/ 5062892 w 5735637"/>
              <a:gd name="connsiteY21" fmla="*/ 6397405 h 6857998"/>
              <a:gd name="connsiteX22" fmla="*/ 5102567 w 5735637"/>
              <a:gd name="connsiteY22" fmla="*/ 6413898 h 6857998"/>
              <a:gd name="connsiteX23" fmla="*/ 5119030 w 5735637"/>
              <a:gd name="connsiteY23" fmla="*/ 6453646 h 6857998"/>
              <a:gd name="connsiteX24" fmla="*/ 5119030 w 5735637"/>
              <a:gd name="connsiteY24" fmla="*/ 6560062 h 6857998"/>
              <a:gd name="connsiteX25" fmla="*/ 5172788 w 5735637"/>
              <a:gd name="connsiteY25" fmla="*/ 6560062 h 6857998"/>
              <a:gd name="connsiteX26" fmla="*/ 5172788 w 5735637"/>
              <a:gd name="connsiteY26" fmla="*/ 6453646 h 6857998"/>
              <a:gd name="connsiteX27" fmla="*/ 5189252 w 5735637"/>
              <a:gd name="connsiteY27" fmla="*/ 6413898 h 6857998"/>
              <a:gd name="connsiteX28" fmla="*/ 5228926 w 5735637"/>
              <a:gd name="connsiteY28" fmla="*/ 6397405 h 6857998"/>
              <a:gd name="connsiteX29" fmla="*/ 5268584 w 5735637"/>
              <a:gd name="connsiteY29" fmla="*/ 6413898 h 6857998"/>
              <a:gd name="connsiteX30" fmla="*/ 5285047 w 5735637"/>
              <a:gd name="connsiteY30" fmla="*/ 6453646 h 6857998"/>
              <a:gd name="connsiteX31" fmla="*/ 5285047 w 5735637"/>
              <a:gd name="connsiteY31" fmla="*/ 6560062 h 6857998"/>
              <a:gd name="connsiteX32" fmla="*/ 5338805 w 5735637"/>
              <a:gd name="connsiteY32" fmla="*/ 6560062 h 6857998"/>
              <a:gd name="connsiteX33" fmla="*/ 5338805 w 5735637"/>
              <a:gd name="connsiteY33" fmla="*/ 6453646 h 6857998"/>
              <a:gd name="connsiteX34" fmla="*/ 5306642 w 5735637"/>
              <a:gd name="connsiteY34" fmla="*/ 6375769 h 6857998"/>
              <a:gd name="connsiteX35" fmla="*/ 5228926 w 5735637"/>
              <a:gd name="connsiteY35" fmla="*/ 6343547 h 6857998"/>
              <a:gd name="connsiteX36" fmla="*/ 5151193 w 5735637"/>
              <a:gd name="connsiteY36" fmla="*/ 6375769 h 6857998"/>
              <a:gd name="connsiteX37" fmla="*/ 5145900 w 5735637"/>
              <a:gd name="connsiteY37" fmla="*/ 6381445 h 6857998"/>
              <a:gd name="connsiteX38" fmla="*/ 5140626 w 5735637"/>
              <a:gd name="connsiteY38" fmla="*/ 6375769 h 6857998"/>
              <a:gd name="connsiteX39" fmla="*/ 5062892 w 5735637"/>
              <a:gd name="connsiteY39" fmla="*/ 6343547 h 6857998"/>
              <a:gd name="connsiteX40" fmla="*/ 4686668 w 5735637"/>
              <a:gd name="connsiteY40" fmla="*/ 6343547 h 6857998"/>
              <a:gd name="connsiteX41" fmla="*/ 4609022 w 5735637"/>
              <a:gd name="connsiteY41" fmla="*/ 6375760 h 6857998"/>
              <a:gd name="connsiteX42" fmla="*/ 4576813 w 5735637"/>
              <a:gd name="connsiteY42" fmla="*/ 6451482 h 6857998"/>
              <a:gd name="connsiteX43" fmla="*/ 4576813 w 5735637"/>
              <a:gd name="connsiteY43" fmla="*/ 6455751 h 6857998"/>
              <a:gd name="connsiteX44" fmla="*/ 4609022 w 5735637"/>
              <a:gd name="connsiteY44" fmla="*/ 6531454 h 6857998"/>
              <a:gd name="connsiteX45" fmla="*/ 4685958 w 5735637"/>
              <a:gd name="connsiteY45" fmla="*/ 6563685 h 6857998"/>
              <a:gd name="connsiteX46" fmla="*/ 4687645 w 5735637"/>
              <a:gd name="connsiteY46" fmla="*/ 6563685 h 6857998"/>
              <a:gd name="connsiteX47" fmla="*/ 4742776 w 5735637"/>
              <a:gd name="connsiteY47" fmla="*/ 6548495 h 6857998"/>
              <a:gd name="connsiteX48" fmla="*/ 4742776 w 5735637"/>
              <a:gd name="connsiteY48" fmla="*/ 6559772 h 6857998"/>
              <a:gd name="connsiteX49" fmla="*/ 4796612 w 5735637"/>
              <a:gd name="connsiteY49" fmla="*/ 6559772 h 6857998"/>
              <a:gd name="connsiteX50" fmla="*/ 4796612 w 5735637"/>
              <a:gd name="connsiteY50" fmla="*/ 6347069 h 6857998"/>
              <a:gd name="connsiteX51" fmla="*/ 4742776 w 5735637"/>
              <a:gd name="connsiteY51" fmla="*/ 6347069 h 6857998"/>
              <a:gd name="connsiteX52" fmla="*/ 4742776 w 5735637"/>
              <a:gd name="connsiteY52" fmla="*/ 6358738 h 6857998"/>
              <a:gd name="connsiteX53" fmla="*/ 4686668 w 5735637"/>
              <a:gd name="connsiteY53" fmla="*/ 6343547 h 6857998"/>
              <a:gd name="connsiteX54" fmla="*/ 4845531 w 5735637"/>
              <a:gd name="connsiteY54" fmla="*/ 6262127 h 6857998"/>
              <a:gd name="connsiteX55" fmla="*/ 4845531 w 5735637"/>
              <a:gd name="connsiteY55" fmla="*/ 6560061 h 6857998"/>
              <a:gd name="connsiteX56" fmla="*/ 4903850 w 5735637"/>
              <a:gd name="connsiteY56" fmla="*/ 6560061 h 6857998"/>
              <a:gd name="connsiteX57" fmla="*/ 4903850 w 5735637"/>
              <a:gd name="connsiteY57" fmla="*/ 6262127 h 6857998"/>
              <a:gd name="connsiteX58" fmla="*/ 5409588 w 5735637"/>
              <a:gd name="connsiteY58" fmla="*/ 6254087 h 6857998"/>
              <a:gd name="connsiteX59" fmla="*/ 5374022 w 5735637"/>
              <a:gd name="connsiteY59" fmla="*/ 6289723 h 6857998"/>
              <a:gd name="connsiteX60" fmla="*/ 5409588 w 5735637"/>
              <a:gd name="connsiteY60" fmla="*/ 6325768 h 6857998"/>
              <a:gd name="connsiteX61" fmla="*/ 5445137 w 5735637"/>
              <a:gd name="connsiteY61" fmla="*/ 6289723 h 6857998"/>
              <a:gd name="connsiteX62" fmla="*/ 5409588 w 5735637"/>
              <a:gd name="connsiteY62" fmla="*/ 6254087 h 6857998"/>
              <a:gd name="connsiteX63" fmla="*/ 0 w 5735637"/>
              <a:gd name="connsiteY63" fmla="*/ 0 h 6857998"/>
              <a:gd name="connsiteX64" fmla="*/ 5735637 w 5735637"/>
              <a:gd name="connsiteY64" fmla="*/ 0 h 6857998"/>
              <a:gd name="connsiteX65" fmla="*/ 5735637 w 5735637"/>
              <a:gd name="connsiteY65" fmla="*/ 6857998 h 6857998"/>
              <a:gd name="connsiteX66" fmla="*/ 0 w 5735637"/>
              <a:gd name="connsiteY6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735637" h="6857998">
                <a:moveTo>
                  <a:pt x="4686686" y="6397336"/>
                </a:moveTo>
                <a:cubicBezTo>
                  <a:pt x="4702230" y="6397336"/>
                  <a:pt x="4716247" y="6403621"/>
                  <a:pt x="4726444" y="6413841"/>
                </a:cubicBezTo>
                <a:cubicBezTo>
                  <a:pt x="4736552" y="6423972"/>
                  <a:pt x="4742823" y="6438020"/>
                  <a:pt x="4742823" y="6453617"/>
                </a:cubicBezTo>
                <a:cubicBezTo>
                  <a:pt x="4742823" y="6469125"/>
                  <a:pt x="4736552" y="6483172"/>
                  <a:pt x="4726444" y="6493375"/>
                </a:cubicBezTo>
                <a:cubicBezTo>
                  <a:pt x="4716247" y="6503594"/>
                  <a:pt x="4702230" y="6509897"/>
                  <a:pt x="4686686" y="6509897"/>
                </a:cubicBezTo>
                <a:cubicBezTo>
                  <a:pt x="4671213" y="6509897"/>
                  <a:pt x="4657196" y="6503594"/>
                  <a:pt x="4646999" y="6493375"/>
                </a:cubicBezTo>
                <a:cubicBezTo>
                  <a:pt x="4636891" y="6483172"/>
                  <a:pt x="4630602" y="6469125"/>
                  <a:pt x="4630602" y="6453617"/>
                </a:cubicBezTo>
                <a:cubicBezTo>
                  <a:pt x="4630602" y="6438020"/>
                  <a:pt x="4636891" y="6423972"/>
                  <a:pt x="4646999" y="6413841"/>
                </a:cubicBezTo>
                <a:cubicBezTo>
                  <a:pt x="4657196" y="6403621"/>
                  <a:pt x="4671213" y="6397336"/>
                  <a:pt x="4686686" y="6397336"/>
                </a:cubicBezTo>
                <a:close/>
                <a:moveTo>
                  <a:pt x="5380477" y="6347170"/>
                </a:moveTo>
                <a:lnTo>
                  <a:pt x="5380477" y="6560061"/>
                </a:lnTo>
                <a:lnTo>
                  <a:pt x="5438682" y="6560061"/>
                </a:lnTo>
                <a:lnTo>
                  <a:pt x="5438682" y="6347170"/>
                </a:lnTo>
                <a:close/>
                <a:moveTo>
                  <a:pt x="5062892" y="6343547"/>
                </a:moveTo>
                <a:cubicBezTo>
                  <a:pt x="5042131" y="6343547"/>
                  <a:pt x="5023377" y="6348600"/>
                  <a:pt x="5006754" y="6358742"/>
                </a:cubicBezTo>
                <a:lnTo>
                  <a:pt x="5006754" y="6347230"/>
                </a:lnTo>
                <a:lnTo>
                  <a:pt x="4952996" y="6347230"/>
                </a:lnTo>
                <a:lnTo>
                  <a:pt x="4952996" y="6560062"/>
                </a:lnTo>
                <a:lnTo>
                  <a:pt x="5006754" y="6560062"/>
                </a:lnTo>
                <a:lnTo>
                  <a:pt x="5006754" y="6453646"/>
                </a:lnTo>
                <a:cubicBezTo>
                  <a:pt x="5006754" y="6438060"/>
                  <a:pt x="5013041" y="6424022"/>
                  <a:pt x="5023217" y="6413898"/>
                </a:cubicBezTo>
                <a:cubicBezTo>
                  <a:pt x="5033323" y="6403685"/>
                  <a:pt x="5047424" y="6397405"/>
                  <a:pt x="5062892" y="6397405"/>
                </a:cubicBezTo>
                <a:cubicBezTo>
                  <a:pt x="5078361" y="6397405"/>
                  <a:pt x="5092444" y="6403685"/>
                  <a:pt x="5102567" y="6413898"/>
                </a:cubicBezTo>
                <a:cubicBezTo>
                  <a:pt x="5112743" y="6424022"/>
                  <a:pt x="5119030" y="6438060"/>
                  <a:pt x="5119030" y="6453646"/>
                </a:cubicBezTo>
                <a:lnTo>
                  <a:pt x="5119030" y="6560062"/>
                </a:lnTo>
                <a:lnTo>
                  <a:pt x="5172788" y="6560062"/>
                </a:lnTo>
                <a:lnTo>
                  <a:pt x="5172788" y="6453646"/>
                </a:lnTo>
                <a:cubicBezTo>
                  <a:pt x="5172788" y="6438060"/>
                  <a:pt x="5179058" y="6424022"/>
                  <a:pt x="5189252" y="6413898"/>
                </a:cubicBezTo>
                <a:cubicBezTo>
                  <a:pt x="5199357" y="6403685"/>
                  <a:pt x="5213440" y="6397405"/>
                  <a:pt x="5228926" y="6397405"/>
                </a:cubicBezTo>
                <a:cubicBezTo>
                  <a:pt x="5244395" y="6397405"/>
                  <a:pt x="5258407" y="6403685"/>
                  <a:pt x="5268584" y="6413898"/>
                </a:cubicBezTo>
                <a:cubicBezTo>
                  <a:pt x="5278778" y="6424022"/>
                  <a:pt x="5285047" y="6438060"/>
                  <a:pt x="5285047" y="6453646"/>
                </a:cubicBezTo>
                <a:lnTo>
                  <a:pt x="5285047" y="6560062"/>
                </a:lnTo>
                <a:lnTo>
                  <a:pt x="5338805" y="6560062"/>
                </a:lnTo>
                <a:lnTo>
                  <a:pt x="5338805" y="6453646"/>
                </a:lnTo>
                <a:cubicBezTo>
                  <a:pt x="5338805" y="6423186"/>
                  <a:pt x="5328096" y="6397245"/>
                  <a:pt x="5306642" y="6375769"/>
                </a:cubicBezTo>
                <a:cubicBezTo>
                  <a:pt x="5285207" y="6354294"/>
                  <a:pt x="5259242" y="6343547"/>
                  <a:pt x="5228926" y="6343547"/>
                </a:cubicBezTo>
                <a:cubicBezTo>
                  <a:pt x="5198593" y="6343547"/>
                  <a:pt x="5172629" y="6354294"/>
                  <a:pt x="5151193" y="6375769"/>
                </a:cubicBezTo>
                <a:cubicBezTo>
                  <a:pt x="5149346" y="6377602"/>
                  <a:pt x="5147588" y="6379523"/>
                  <a:pt x="5145900" y="6381445"/>
                </a:cubicBezTo>
                <a:cubicBezTo>
                  <a:pt x="5144213" y="6379523"/>
                  <a:pt x="5142455" y="6377602"/>
                  <a:pt x="5140626" y="6375769"/>
                </a:cubicBezTo>
                <a:cubicBezTo>
                  <a:pt x="5119172" y="6354294"/>
                  <a:pt x="5093208" y="6343547"/>
                  <a:pt x="5062892" y="6343547"/>
                </a:cubicBezTo>
                <a:close/>
                <a:moveTo>
                  <a:pt x="4686668" y="6343547"/>
                </a:moveTo>
                <a:cubicBezTo>
                  <a:pt x="4656341" y="6343547"/>
                  <a:pt x="4630471" y="6354291"/>
                  <a:pt x="4609022" y="6375760"/>
                </a:cubicBezTo>
                <a:cubicBezTo>
                  <a:pt x="4588017" y="6396732"/>
                  <a:pt x="4577310" y="6421955"/>
                  <a:pt x="4576813" y="6451482"/>
                </a:cubicBezTo>
                <a:lnTo>
                  <a:pt x="4576813" y="6455751"/>
                </a:lnTo>
                <a:cubicBezTo>
                  <a:pt x="4577310" y="6485207"/>
                  <a:pt x="4588017" y="6510412"/>
                  <a:pt x="4609022" y="6531454"/>
                </a:cubicBezTo>
                <a:cubicBezTo>
                  <a:pt x="4630293" y="6552782"/>
                  <a:pt x="4655933" y="6563507"/>
                  <a:pt x="4685958" y="6563685"/>
                </a:cubicBezTo>
                <a:lnTo>
                  <a:pt x="4687645" y="6563685"/>
                </a:lnTo>
                <a:cubicBezTo>
                  <a:pt x="4708082" y="6563525"/>
                  <a:pt x="4726512" y="6558456"/>
                  <a:pt x="4742776" y="6548495"/>
                </a:cubicBezTo>
                <a:lnTo>
                  <a:pt x="4742776" y="6559772"/>
                </a:lnTo>
                <a:lnTo>
                  <a:pt x="4796612" y="6559772"/>
                </a:lnTo>
                <a:lnTo>
                  <a:pt x="4796612" y="6347069"/>
                </a:lnTo>
                <a:lnTo>
                  <a:pt x="4742776" y="6347069"/>
                </a:lnTo>
                <a:lnTo>
                  <a:pt x="4742776" y="6358738"/>
                </a:lnTo>
                <a:cubicBezTo>
                  <a:pt x="4726246" y="6348599"/>
                  <a:pt x="4707496" y="6343547"/>
                  <a:pt x="4686668" y="6343547"/>
                </a:cubicBezTo>
                <a:close/>
                <a:moveTo>
                  <a:pt x="4845531" y="6262127"/>
                </a:moveTo>
                <a:lnTo>
                  <a:pt x="4845531" y="6560061"/>
                </a:lnTo>
                <a:lnTo>
                  <a:pt x="4903850" y="6560061"/>
                </a:lnTo>
                <a:lnTo>
                  <a:pt x="4903850" y="6262127"/>
                </a:lnTo>
                <a:close/>
                <a:moveTo>
                  <a:pt x="5409588" y="6254087"/>
                </a:moveTo>
                <a:cubicBezTo>
                  <a:pt x="5390119" y="6254087"/>
                  <a:pt x="5374022" y="6270216"/>
                  <a:pt x="5374022" y="6289723"/>
                </a:cubicBezTo>
                <a:cubicBezTo>
                  <a:pt x="5374022" y="6309657"/>
                  <a:pt x="5390119" y="6325768"/>
                  <a:pt x="5409588" y="6325768"/>
                </a:cubicBezTo>
                <a:cubicBezTo>
                  <a:pt x="5429058" y="6325768"/>
                  <a:pt x="5445137" y="6309657"/>
                  <a:pt x="5445137" y="6289723"/>
                </a:cubicBezTo>
                <a:cubicBezTo>
                  <a:pt x="5445137" y="6270216"/>
                  <a:pt x="5429058" y="6254087"/>
                  <a:pt x="5409588" y="6254087"/>
                </a:cubicBezTo>
                <a:close/>
                <a:moveTo>
                  <a:pt x="0" y="0"/>
                </a:moveTo>
                <a:lnTo>
                  <a:pt x="5735637" y="0"/>
                </a:lnTo>
                <a:lnTo>
                  <a:pt x="5735637" y="6857998"/>
                </a:lnTo>
                <a:lnTo>
                  <a:pt x="0" y="6857998"/>
                </a:lnTo>
                <a:close/>
              </a:path>
            </a:pathLst>
          </a:custGeom>
        </p:spPr>
        <p:txBody>
          <a:bodyPr wrap="square" lIns="0" tIns="2484000" rIns="0">
            <a:noAutofit/>
          </a:bodyPr>
          <a:lstStyle>
            <a:lvl1pPr marL="0" indent="0" algn="ctr">
              <a:buFont typeface="Arial" panose="020B0604020202020204" pitchFamily="34" charset="0"/>
              <a:buNone/>
              <a:defRPr/>
            </a:lvl1pPr>
          </a:lstStyle>
          <a:p>
            <a:r>
              <a:rPr lang="sv-SE"/>
              <a:t>Klicka på ikonen för att lägga till en bild</a:t>
            </a:r>
          </a:p>
        </p:txBody>
      </p:sp>
    </p:spTree>
    <p:extLst>
      <p:ext uri="{BB962C8B-B14F-4D97-AF65-F5344CB8AC3E}">
        <p14:creationId xmlns:p14="http://schemas.microsoft.com/office/powerpoint/2010/main" val="3996497589"/>
      </p:ext>
    </p:extLst>
  </p:cSld>
  <p:clrMapOvr>
    <a:masterClrMapping/>
  </p:clrMapOvr>
  <p:transition spd="med">
    <p:fade/>
  </p:transition>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oto 1/2-sida, vit logo">
    <p:spTree>
      <p:nvGrpSpPr>
        <p:cNvPr id="1" name=""/>
        <p:cNvGrpSpPr/>
        <p:nvPr/>
      </p:nvGrpSpPr>
      <p:grpSpPr>
        <a:xfrm>
          <a:off x="0" y="0"/>
          <a:ext cx="0" cy="0"/>
          <a:chOff x="0" y="0"/>
          <a:chExt cx="0" cy="0"/>
        </a:xfrm>
      </p:grpSpPr>
      <p:sp>
        <p:nvSpPr>
          <p:cNvPr id="35" name="Rektangel 34">
            <a:extLst>
              <a:ext uri="{FF2B5EF4-FFF2-40B4-BE49-F238E27FC236}">
                <a16:creationId xmlns:a16="http://schemas.microsoft.com/office/drawing/2014/main" id="{325CFF37-5C69-470F-BE0C-BB93C0AE0365}"/>
              </a:ext>
            </a:extLst>
          </p:cNvPr>
          <p:cNvSpPr/>
          <p:nvPr/>
        </p:nvSpPr>
        <p:spPr bwMode="gray">
          <a:xfrm>
            <a:off x="10868025" y="6134100"/>
            <a:ext cx="1238250" cy="564031"/>
          </a:xfrm>
          <a:prstGeom prst="rect">
            <a:avLst/>
          </a:prstGeom>
          <a:solidFill>
            <a:schemeClr val="bg1"/>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16" name="Platshållare för bild 15">
            <a:extLst>
              <a:ext uri="{FF2B5EF4-FFF2-40B4-BE49-F238E27FC236}">
                <a16:creationId xmlns:a16="http://schemas.microsoft.com/office/drawing/2014/main" id="{D90E7E55-C297-4B58-9260-71A9FB250618}"/>
              </a:ext>
            </a:extLst>
          </p:cNvPr>
          <p:cNvSpPr>
            <a:spLocks noGrp="1"/>
          </p:cNvSpPr>
          <p:nvPr>
            <p:ph type="pic" sz="quarter" idx="13"/>
          </p:nvPr>
        </p:nvSpPr>
        <p:spPr bwMode="gray">
          <a:xfrm>
            <a:off x="6456364" y="3"/>
            <a:ext cx="5735637" cy="6857998"/>
          </a:xfrm>
          <a:custGeom>
            <a:avLst/>
            <a:gdLst>
              <a:gd name="connsiteX0" fmla="*/ 4686686 w 5735637"/>
              <a:gd name="connsiteY0" fmla="*/ 6397336 h 6857998"/>
              <a:gd name="connsiteX1" fmla="*/ 4726444 w 5735637"/>
              <a:gd name="connsiteY1" fmla="*/ 6413841 h 6857998"/>
              <a:gd name="connsiteX2" fmla="*/ 4742823 w 5735637"/>
              <a:gd name="connsiteY2" fmla="*/ 6453617 h 6857998"/>
              <a:gd name="connsiteX3" fmla="*/ 4726444 w 5735637"/>
              <a:gd name="connsiteY3" fmla="*/ 6493375 h 6857998"/>
              <a:gd name="connsiteX4" fmla="*/ 4686686 w 5735637"/>
              <a:gd name="connsiteY4" fmla="*/ 6509897 h 6857998"/>
              <a:gd name="connsiteX5" fmla="*/ 4646999 w 5735637"/>
              <a:gd name="connsiteY5" fmla="*/ 6493375 h 6857998"/>
              <a:gd name="connsiteX6" fmla="*/ 4630602 w 5735637"/>
              <a:gd name="connsiteY6" fmla="*/ 6453617 h 6857998"/>
              <a:gd name="connsiteX7" fmla="*/ 4646999 w 5735637"/>
              <a:gd name="connsiteY7" fmla="*/ 6413841 h 6857998"/>
              <a:gd name="connsiteX8" fmla="*/ 4686686 w 5735637"/>
              <a:gd name="connsiteY8" fmla="*/ 6397336 h 6857998"/>
              <a:gd name="connsiteX9" fmla="*/ 5380477 w 5735637"/>
              <a:gd name="connsiteY9" fmla="*/ 6347170 h 6857998"/>
              <a:gd name="connsiteX10" fmla="*/ 5380477 w 5735637"/>
              <a:gd name="connsiteY10" fmla="*/ 6560061 h 6857998"/>
              <a:gd name="connsiteX11" fmla="*/ 5438682 w 5735637"/>
              <a:gd name="connsiteY11" fmla="*/ 6560061 h 6857998"/>
              <a:gd name="connsiteX12" fmla="*/ 5438682 w 5735637"/>
              <a:gd name="connsiteY12" fmla="*/ 6347170 h 6857998"/>
              <a:gd name="connsiteX13" fmla="*/ 5062892 w 5735637"/>
              <a:gd name="connsiteY13" fmla="*/ 6343547 h 6857998"/>
              <a:gd name="connsiteX14" fmla="*/ 5006754 w 5735637"/>
              <a:gd name="connsiteY14" fmla="*/ 6358742 h 6857998"/>
              <a:gd name="connsiteX15" fmla="*/ 5006754 w 5735637"/>
              <a:gd name="connsiteY15" fmla="*/ 6347230 h 6857998"/>
              <a:gd name="connsiteX16" fmla="*/ 4952996 w 5735637"/>
              <a:gd name="connsiteY16" fmla="*/ 6347230 h 6857998"/>
              <a:gd name="connsiteX17" fmla="*/ 4952996 w 5735637"/>
              <a:gd name="connsiteY17" fmla="*/ 6560062 h 6857998"/>
              <a:gd name="connsiteX18" fmla="*/ 5006754 w 5735637"/>
              <a:gd name="connsiteY18" fmla="*/ 6560062 h 6857998"/>
              <a:gd name="connsiteX19" fmla="*/ 5006754 w 5735637"/>
              <a:gd name="connsiteY19" fmla="*/ 6453646 h 6857998"/>
              <a:gd name="connsiteX20" fmla="*/ 5023217 w 5735637"/>
              <a:gd name="connsiteY20" fmla="*/ 6413898 h 6857998"/>
              <a:gd name="connsiteX21" fmla="*/ 5062892 w 5735637"/>
              <a:gd name="connsiteY21" fmla="*/ 6397405 h 6857998"/>
              <a:gd name="connsiteX22" fmla="*/ 5102567 w 5735637"/>
              <a:gd name="connsiteY22" fmla="*/ 6413898 h 6857998"/>
              <a:gd name="connsiteX23" fmla="*/ 5119030 w 5735637"/>
              <a:gd name="connsiteY23" fmla="*/ 6453646 h 6857998"/>
              <a:gd name="connsiteX24" fmla="*/ 5119030 w 5735637"/>
              <a:gd name="connsiteY24" fmla="*/ 6560062 h 6857998"/>
              <a:gd name="connsiteX25" fmla="*/ 5172788 w 5735637"/>
              <a:gd name="connsiteY25" fmla="*/ 6560062 h 6857998"/>
              <a:gd name="connsiteX26" fmla="*/ 5172788 w 5735637"/>
              <a:gd name="connsiteY26" fmla="*/ 6453646 h 6857998"/>
              <a:gd name="connsiteX27" fmla="*/ 5189252 w 5735637"/>
              <a:gd name="connsiteY27" fmla="*/ 6413898 h 6857998"/>
              <a:gd name="connsiteX28" fmla="*/ 5228926 w 5735637"/>
              <a:gd name="connsiteY28" fmla="*/ 6397405 h 6857998"/>
              <a:gd name="connsiteX29" fmla="*/ 5268584 w 5735637"/>
              <a:gd name="connsiteY29" fmla="*/ 6413898 h 6857998"/>
              <a:gd name="connsiteX30" fmla="*/ 5285047 w 5735637"/>
              <a:gd name="connsiteY30" fmla="*/ 6453646 h 6857998"/>
              <a:gd name="connsiteX31" fmla="*/ 5285047 w 5735637"/>
              <a:gd name="connsiteY31" fmla="*/ 6560062 h 6857998"/>
              <a:gd name="connsiteX32" fmla="*/ 5338805 w 5735637"/>
              <a:gd name="connsiteY32" fmla="*/ 6560062 h 6857998"/>
              <a:gd name="connsiteX33" fmla="*/ 5338805 w 5735637"/>
              <a:gd name="connsiteY33" fmla="*/ 6453646 h 6857998"/>
              <a:gd name="connsiteX34" fmla="*/ 5306642 w 5735637"/>
              <a:gd name="connsiteY34" fmla="*/ 6375769 h 6857998"/>
              <a:gd name="connsiteX35" fmla="*/ 5228926 w 5735637"/>
              <a:gd name="connsiteY35" fmla="*/ 6343547 h 6857998"/>
              <a:gd name="connsiteX36" fmla="*/ 5151193 w 5735637"/>
              <a:gd name="connsiteY36" fmla="*/ 6375769 h 6857998"/>
              <a:gd name="connsiteX37" fmla="*/ 5145900 w 5735637"/>
              <a:gd name="connsiteY37" fmla="*/ 6381445 h 6857998"/>
              <a:gd name="connsiteX38" fmla="*/ 5140626 w 5735637"/>
              <a:gd name="connsiteY38" fmla="*/ 6375769 h 6857998"/>
              <a:gd name="connsiteX39" fmla="*/ 5062892 w 5735637"/>
              <a:gd name="connsiteY39" fmla="*/ 6343547 h 6857998"/>
              <a:gd name="connsiteX40" fmla="*/ 4686668 w 5735637"/>
              <a:gd name="connsiteY40" fmla="*/ 6343547 h 6857998"/>
              <a:gd name="connsiteX41" fmla="*/ 4609022 w 5735637"/>
              <a:gd name="connsiteY41" fmla="*/ 6375760 h 6857998"/>
              <a:gd name="connsiteX42" fmla="*/ 4576813 w 5735637"/>
              <a:gd name="connsiteY42" fmla="*/ 6451482 h 6857998"/>
              <a:gd name="connsiteX43" fmla="*/ 4576813 w 5735637"/>
              <a:gd name="connsiteY43" fmla="*/ 6455751 h 6857998"/>
              <a:gd name="connsiteX44" fmla="*/ 4609022 w 5735637"/>
              <a:gd name="connsiteY44" fmla="*/ 6531454 h 6857998"/>
              <a:gd name="connsiteX45" fmla="*/ 4685958 w 5735637"/>
              <a:gd name="connsiteY45" fmla="*/ 6563685 h 6857998"/>
              <a:gd name="connsiteX46" fmla="*/ 4687645 w 5735637"/>
              <a:gd name="connsiteY46" fmla="*/ 6563685 h 6857998"/>
              <a:gd name="connsiteX47" fmla="*/ 4742776 w 5735637"/>
              <a:gd name="connsiteY47" fmla="*/ 6548495 h 6857998"/>
              <a:gd name="connsiteX48" fmla="*/ 4742776 w 5735637"/>
              <a:gd name="connsiteY48" fmla="*/ 6559772 h 6857998"/>
              <a:gd name="connsiteX49" fmla="*/ 4796612 w 5735637"/>
              <a:gd name="connsiteY49" fmla="*/ 6559772 h 6857998"/>
              <a:gd name="connsiteX50" fmla="*/ 4796612 w 5735637"/>
              <a:gd name="connsiteY50" fmla="*/ 6347069 h 6857998"/>
              <a:gd name="connsiteX51" fmla="*/ 4742776 w 5735637"/>
              <a:gd name="connsiteY51" fmla="*/ 6347069 h 6857998"/>
              <a:gd name="connsiteX52" fmla="*/ 4742776 w 5735637"/>
              <a:gd name="connsiteY52" fmla="*/ 6358738 h 6857998"/>
              <a:gd name="connsiteX53" fmla="*/ 4686668 w 5735637"/>
              <a:gd name="connsiteY53" fmla="*/ 6343547 h 6857998"/>
              <a:gd name="connsiteX54" fmla="*/ 4845531 w 5735637"/>
              <a:gd name="connsiteY54" fmla="*/ 6262127 h 6857998"/>
              <a:gd name="connsiteX55" fmla="*/ 4845531 w 5735637"/>
              <a:gd name="connsiteY55" fmla="*/ 6560061 h 6857998"/>
              <a:gd name="connsiteX56" fmla="*/ 4903850 w 5735637"/>
              <a:gd name="connsiteY56" fmla="*/ 6560061 h 6857998"/>
              <a:gd name="connsiteX57" fmla="*/ 4903850 w 5735637"/>
              <a:gd name="connsiteY57" fmla="*/ 6262127 h 6857998"/>
              <a:gd name="connsiteX58" fmla="*/ 5409588 w 5735637"/>
              <a:gd name="connsiteY58" fmla="*/ 6254087 h 6857998"/>
              <a:gd name="connsiteX59" fmla="*/ 5374022 w 5735637"/>
              <a:gd name="connsiteY59" fmla="*/ 6289723 h 6857998"/>
              <a:gd name="connsiteX60" fmla="*/ 5409588 w 5735637"/>
              <a:gd name="connsiteY60" fmla="*/ 6325768 h 6857998"/>
              <a:gd name="connsiteX61" fmla="*/ 5445137 w 5735637"/>
              <a:gd name="connsiteY61" fmla="*/ 6289723 h 6857998"/>
              <a:gd name="connsiteX62" fmla="*/ 5409588 w 5735637"/>
              <a:gd name="connsiteY62" fmla="*/ 6254087 h 6857998"/>
              <a:gd name="connsiteX63" fmla="*/ 0 w 5735637"/>
              <a:gd name="connsiteY63" fmla="*/ 0 h 6857998"/>
              <a:gd name="connsiteX64" fmla="*/ 5735637 w 5735637"/>
              <a:gd name="connsiteY64" fmla="*/ 0 h 6857998"/>
              <a:gd name="connsiteX65" fmla="*/ 5735637 w 5735637"/>
              <a:gd name="connsiteY65" fmla="*/ 6857998 h 6857998"/>
              <a:gd name="connsiteX66" fmla="*/ 0 w 5735637"/>
              <a:gd name="connsiteY6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735637" h="6857998">
                <a:moveTo>
                  <a:pt x="4686686" y="6397336"/>
                </a:moveTo>
                <a:cubicBezTo>
                  <a:pt x="4702230" y="6397336"/>
                  <a:pt x="4716247" y="6403621"/>
                  <a:pt x="4726444" y="6413841"/>
                </a:cubicBezTo>
                <a:cubicBezTo>
                  <a:pt x="4736552" y="6423972"/>
                  <a:pt x="4742823" y="6438020"/>
                  <a:pt x="4742823" y="6453617"/>
                </a:cubicBezTo>
                <a:cubicBezTo>
                  <a:pt x="4742823" y="6469125"/>
                  <a:pt x="4736552" y="6483172"/>
                  <a:pt x="4726444" y="6493375"/>
                </a:cubicBezTo>
                <a:cubicBezTo>
                  <a:pt x="4716247" y="6503594"/>
                  <a:pt x="4702230" y="6509897"/>
                  <a:pt x="4686686" y="6509897"/>
                </a:cubicBezTo>
                <a:cubicBezTo>
                  <a:pt x="4671213" y="6509897"/>
                  <a:pt x="4657196" y="6503594"/>
                  <a:pt x="4646999" y="6493375"/>
                </a:cubicBezTo>
                <a:cubicBezTo>
                  <a:pt x="4636891" y="6483172"/>
                  <a:pt x="4630602" y="6469125"/>
                  <a:pt x="4630602" y="6453617"/>
                </a:cubicBezTo>
                <a:cubicBezTo>
                  <a:pt x="4630602" y="6438020"/>
                  <a:pt x="4636891" y="6423972"/>
                  <a:pt x="4646999" y="6413841"/>
                </a:cubicBezTo>
                <a:cubicBezTo>
                  <a:pt x="4657196" y="6403621"/>
                  <a:pt x="4671213" y="6397336"/>
                  <a:pt x="4686686" y="6397336"/>
                </a:cubicBezTo>
                <a:close/>
                <a:moveTo>
                  <a:pt x="5380477" y="6347170"/>
                </a:moveTo>
                <a:lnTo>
                  <a:pt x="5380477" y="6560061"/>
                </a:lnTo>
                <a:lnTo>
                  <a:pt x="5438682" y="6560061"/>
                </a:lnTo>
                <a:lnTo>
                  <a:pt x="5438682" y="6347170"/>
                </a:lnTo>
                <a:close/>
                <a:moveTo>
                  <a:pt x="5062892" y="6343547"/>
                </a:moveTo>
                <a:cubicBezTo>
                  <a:pt x="5042131" y="6343547"/>
                  <a:pt x="5023377" y="6348600"/>
                  <a:pt x="5006754" y="6358742"/>
                </a:cubicBezTo>
                <a:lnTo>
                  <a:pt x="5006754" y="6347230"/>
                </a:lnTo>
                <a:lnTo>
                  <a:pt x="4952996" y="6347230"/>
                </a:lnTo>
                <a:lnTo>
                  <a:pt x="4952996" y="6560062"/>
                </a:lnTo>
                <a:lnTo>
                  <a:pt x="5006754" y="6560062"/>
                </a:lnTo>
                <a:lnTo>
                  <a:pt x="5006754" y="6453646"/>
                </a:lnTo>
                <a:cubicBezTo>
                  <a:pt x="5006754" y="6438060"/>
                  <a:pt x="5013041" y="6424022"/>
                  <a:pt x="5023217" y="6413898"/>
                </a:cubicBezTo>
                <a:cubicBezTo>
                  <a:pt x="5033323" y="6403685"/>
                  <a:pt x="5047424" y="6397405"/>
                  <a:pt x="5062892" y="6397405"/>
                </a:cubicBezTo>
                <a:cubicBezTo>
                  <a:pt x="5078361" y="6397405"/>
                  <a:pt x="5092444" y="6403685"/>
                  <a:pt x="5102567" y="6413898"/>
                </a:cubicBezTo>
                <a:cubicBezTo>
                  <a:pt x="5112743" y="6424022"/>
                  <a:pt x="5119030" y="6438060"/>
                  <a:pt x="5119030" y="6453646"/>
                </a:cubicBezTo>
                <a:lnTo>
                  <a:pt x="5119030" y="6560062"/>
                </a:lnTo>
                <a:lnTo>
                  <a:pt x="5172788" y="6560062"/>
                </a:lnTo>
                <a:lnTo>
                  <a:pt x="5172788" y="6453646"/>
                </a:lnTo>
                <a:cubicBezTo>
                  <a:pt x="5172788" y="6438060"/>
                  <a:pt x="5179058" y="6424022"/>
                  <a:pt x="5189252" y="6413898"/>
                </a:cubicBezTo>
                <a:cubicBezTo>
                  <a:pt x="5199357" y="6403685"/>
                  <a:pt x="5213440" y="6397405"/>
                  <a:pt x="5228926" y="6397405"/>
                </a:cubicBezTo>
                <a:cubicBezTo>
                  <a:pt x="5244395" y="6397405"/>
                  <a:pt x="5258407" y="6403685"/>
                  <a:pt x="5268584" y="6413898"/>
                </a:cubicBezTo>
                <a:cubicBezTo>
                  <a:pt x="5278778" y="6424022"/>
                  <a:pt x="5285047" y="6438060"/>
                  <a:pt x="5285047" y="6453646"/>
                </a:cubicBezTo>
                <a:lnTo>
                  <a:pt x="5285047" y="6560062"/>
                </a:lnTo>
                <a:lnTo>
                  <a:pt x="5338805" y="6560062"/>
                </a:lnTo>
                <a:lnTo>
                  <a:pt x="5338805" y="6453646"/>
                </a:lnTo>
                <a:cubicBezTo>
                  <a:pt x="5338805" y="6423186"/>
                  <a:pt x="5328096" y="6397245"/>
                  <a:pt x="5306642" y="6375769"/>
                </a:cubicBezTo>
                <a:cubicBezTo>
                  <a:pt x="5285207" y="6354294"/>
                  <a:pt x="5259242" y="6343547"/>
                  <a:pt x="5228926" y="6343547"/>
                </a:cubicBezTo>
                <a:cubicBezTo>
                  <a:pt x="5198593" y="6343547"/>
                  <a:pt x="5172629" y="6354294"/>
                  <a:pt x="5151193" y="6375769"/>
                </a:cubicBezTo>
                <a:cubicBezTo>
                  <a:pt x="5149346" y="6377602"/>
                  <a:pt x="5147588" y="6379523"/>
                  <a:pt x="5145900" y="6381445"/>
                </a:cubicBezTo>
                <a:cubicBezTo>
                  <a:pt x="5144213" y="6379523"/>
                  <a:pt x="5142455" y="6377602"/>
                  <a:pt x="5140626" y="6375769"/>
                </a:cubicBezTo>
                <a:cubicBezTo>
                  <a:pt x="5119172" y="6354294"/>
                  <a:pt x="5093208" y="6343547"/>
                  <a:pt x="5062892" y="6343547"/>
                </a:cubicBezTo>
                <a:close/>
                <a:moveTo>
                  <a:pt x="4686668" y="6343547"/>
                </a:moveTo>
                <a:cubicBezTo>
                  <a:pt x="4656341" y="6343547"/>
                  <a:pt x="4630471" y="6354291"/>
                  <a:pt x="4609022" y="6375760"/>
                </a:cubicBezTo>
                <a:cubicBezTo>
                  <a:pt x="4588017" y="6396732"/>
                  <a:pt x="4577310" y="6421955"/>
                  <a:pt x="4576813" y="6451482"/>
                </a:cubicBezTo>
                <a:lnTo>
                  <a:pt x="4576813" y="6455751"/>
                </a:lnTo>
                <a:cubicBezTo>
                  <a:pt x="4577310" y="6485207"/>
                  <a:pt x="4588017" y="6510412"/>
                  <a:pt x="4609022" y="6531454"/>
                </a:cubicBezTo>
                <a:cubicBezTo>
                  <a:pt x="4630293" y="6552782"/>
                  <a:pt x="4655933" y="6563507"/>
                  <a:pt x="4685958" y="6563685"/>
                </a:cubicBezTo>
                <a:lnTo>
                  <a:pt x="4687645" y="6563685"/>
                </a:lnTo>
                <a:cubicBezTo>
                  <a:pt x="4708082" y="6563525"/>
                  <a:pt x="4726512" y="6558456"/>
                  <a:pt x="4742776" y="6548495"/>
                </a:cubicBezTo>
                <a:lnTo>
                  <a:pt x="4742776" y="6559772"/>
                </a:lnTo>
                <a:lnTo>
                  <a:pt x="4796612" y="6559772"/>
                </a:lnTo>
                <a:lnTo>
                  <a:pt x="4796612" y="6347069"/>
                </a:lnTo>
                <a:lnTo>
                  <a:pt x="4742776" y="6347069"/>
                </a:lnTo>
                <a:lnTo>
                  <a:pt x="4742776" y="6358738"/>
                </a:lnTo>
                <a:cubicBezTo>
                  <a:pt x="4726246" y="6348599"/>
                  <a:pt x="4707496" y="6343547"/>
                  <a:pt x="4686668" y="6343547"/>
                </a:cubicBezTo>
                <a:close/>
                <a:moveTo>
                  <a:pt x="4845531" y="6262127"/>
                </a:moveTo>
                <a:lnTo>
                  <a:pt x="4845531" y="6560061"/>
                </a:lnTo>
                <a:lnTo>
                  <a:pt x="4903850" y="6560061"/>
                </a:lnTo>
                <a:lnTo>
                  <a:pt x="4903850" y="6262127"/>
                </a:lnTo>
                <a:close/>
                <a:moveTo>
                  <a:pt x="5409588" y="6254087"/>
                </a:moveTo>
                <a:cubicBezTo>
                  <a:pt x="5390119" y="6254087"/>
                  <a:pt x="5374022" y="6270216"/>
                  <a:pt x="5374022" y="6289723"/>
                </a:cubicBezTo>
                <a:cubicBezTo>
                  <a:pt x="5374022" y="6309657"/>
                  <a:pt x="5390119" y="6325768"/>
                  <a:pt x="5409588" y="6325768"/>
                </a:cubicBezTo>
                <a:cubicBezTo>
                  <a:pt x="5429058" y="6325768"/>
                  <a:pt x="5445137" y="6309657"/>
                  <a:pt x="5445137" y="6289723"/>
                </a:cubicBezTo>
                <a:cubicBezTo>
                  <a:pt x="5445137" y="6270216"/>
                  <a:pt x="5429058" y="6254087"/>
                  <a:pt x="5409588" y="6254087"/>
                </a:cubicBezTo>
                <a:close/>
                <a:moveTo>
                  <a:pt x="0" y="0"/>
                </a:moveTo>
                <a:lnTo>
                  <a:pt x="5735637" y="0"/>
                </a:lnTo>
                <a:lnTo>
                  <a:pt x="5735637" y="6857998"/>
                </a:lnTo>
                <a:lnTo>
                  <a:pt x="0" y="6857998"/>
                </a:lnTo>
                <a:close/>
              </a:path>
            </a:pathLst>
          </a:custGeom>
        </p:spPr>
        <p:txBody>
          <a:bodyPr wrap="square" lIns="0" tIns="2484000" rIns="0">
            <a:noAutofit/>
          </a:bodyPr>
          <a:lstStyle>
            <a:lvl1pPr marL="0" indent="0" algn="ctr">
              <a:buFont typeface="Arial" panose="020B0604020202020204" pitchFamily="34" charset="0"/>
              <a:buNone/>
              <a:defRPr/>
            </a:lvl1pPr>
          </a:lstStyle>
          <a:p>
            <a:r>
              <a:rPr lang="sv-SE"/>
              <a:t>Klicka på ikonen för att lägga till en bild</a:t>
            </a:r>
          </a:p>
        </p:txBody>
      </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a:xfrm>
            <a:off x="695325" y="626165"/>
            <a:ext cx="5040313" cy="443198"/>
          </a:xfrm>
        </p:spPr>
        <p:txBody>
          <a:bodyPr/>
          <a:lstStyle/>
          <a:p>
            <a:r>
              <a:rPr lang="sv-SE"/>
              <a:t>Klicka här för att ändra mall för rubrikformat</a:t>
            </a:r>
            <a:endParaRPr lang="en-US"/>
          </a:p>
        </p:txBody>
      </p:sp>
      <p:sp>
        <p:nvSpPr>
          <p:cNvPr id="3" name="Content Placeholder 2">
            <a:extLst>
              <a:ext uri="{FF2B5EF4-FFF2-40B4-BE49-F238E27FC236}">
                <a16:creationId xmlns:a16="http://schemas.microsoft.com/office/drawing/2014/main" id="{41EC3F09-90D1-46E0-9DA9-71157F5BC505}"/>
              </a:ext>
            </a:extLst>
          </p:cNvPr>
          <p:cNvSpPr>
            <a:spLocks noGrp="1"/>
          </p:cNvSpPr>
          <p:nvPr>
            <p:ph idx="1"/>
          </p:nvPr>
        </p:nvSpPr>
        <p:spPr>
          <a:xfrm>
            <a:off x="695325" y="1825624"/>
            <a:ext cx="5040313" cy="4411663"/>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1992313" y="6496726"/>
            <a:ext cx="3743325" cy="201405"/>
          </a:xfrm>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333934951"/>
      </p:ext>
    </p:extLst>
  </p:cSld>
  <p:clrMapOvr>
    <a:masterClrMapping/>
  </p:clrMapOvr>
  <p:transition spd="med">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Avsnittsrubrik">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3C94F02F-0A4C-4466-A083-3604CCB8462A}"/>
              </a:ext>
            </a:extLst>
          </p:cNvPr>
          <p:cNvSpPr/>
          <p:nvPr/>
        </p:nvSpPr>
        <p:spPr bwMode="gray">
          <a:xfrm>
            <a:off x="0" y="0"/>
            <a:ext cx="12192000" cy="6858000"/>
          </a:xfrm>
          <a:prstGeom prst="rect">
            <a:avLst/>
          </a:prstGeom>
          <a:solidFill>
            <a:schemeClr val="accent2"/>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2" name="Title 1">
            <a:extLst>
              <a:ext uri="{FF2B5EF4-FFF2-40B4-BE49-F238E27FC236}">
                <a16:creationId xmlns:a16="http://schemas.microsoft.com/office/drawing/2014/main" id="{27F6EB22-BF66-41B8-B08F-251CC866B464}"/>
              </a:ext>
            </a:extLst>
          </p:cNvPr>
          <p:cNvSpPr>
            <a:spLocks noGrp="1"/>
          </p:cNvSpPr>
          <p:nvPr>
            <p:ph type="title"/>
          </p:nvPr>
        </p:nvSpPr>
        <p:spPr>
          <a:xfrm>
            <a:off x="1371600" y="2078772"/>
            <a:ext cx="9436100" cy="997196"/>
          </a:xfrm>
        </p:spPr>
        <p:txBody>
          <a:bodyPr anchor="b"/>
          <a:lstStyle>
            <a:lvl1pPr>
              <a:defRPr sz="3600">
                <a:solidFill>
                  <a:schemeClr val="bg1"/>
                </a:solidFill>
              </a:defRPr>
            </a:lvl1pPr>
          </a:lstStyle>
          <a:p>
            <a:r>
              <a:rPr lang="sv-SE"/>
              <a:t>Klicka här för att ändra mall för rubrikformat</a:t>
            </a:r>
            <a:endParaRPr lang="en-US" dirty="0"/>
          </a:p>
        </p:txBody>
      </p:sp>
      <p:sp>
        <p:nvSpPr>
          <p:cNvPr id="3" name="Text Placeholder 2">
            <a:extLst>
              <a:ext uri="{FF2B5EF4-FFF2-40B4-BE49-F238E27FC236}">
                <a16:creationId xmlns:a16="http://schemas.microsoft.com/office/drawing/2014/main" id="{5A70B6CE-2512-421C-81C4-425E2DD8D84D}"/>
              </a:ext>
            </a:extLst>
          </p:cNvPr>
          <p:cNvSpPr>
            <a:spLocks noGrp="1"/>
          </p:cNvSpPr>
          <p:nvPr>
            <p:ph type="body" idx="1"/>
          </p:nvPr>
        </p:nvSpPr>
        <p:spPr>
          <a:xfrm>
            <a:off x="1371600" y="3172889"/>
            <a:ext cx="9436100" cy="1373271"/>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FDF93B3E-D29C-4A75-99E7-D0838D1AE0FB}"/>
              </a:ext>
            </a:extLst>
          </p:cNvPr>
          <p:cNvSpPr>
            <a:spLocks noGrp="1"/>
          </p:cNvSpPr>
          <p:nvPr>
            <p:ph type="dt" sz="half" idx="10"/>
          </p:nvPr>
        </p:nvSpPr>
        <p:spPr/>
        <p:txBody>
          <a:bodyPr/>
          <a:lstStyle>
            <a:lvl1pPr>
              <a:defRPr>
                <a:solidFill>
                  <a:schemeClr val="bg1"/>
                </a:solidFill>
              </a:defRPr>
            </a:lvl1pPr>
          </a:lstStyle>
          <a:p>
            <a:fld id="{454CE0CB-CD14-47FE-A857-AB7559598810}" type="datetime1">
              <a:rPr lang="en-US" smtClean="0"/>
              <a:pPr/>
              <a:t>1/27/2023</a:t>
            </a:fld>
            <a:endParaRPr lang="en-US" dirty="0"/>
          </a:p>
        </p:txBody>
      </p:sp>
      <p:sp>
        <p:nvSpPr>
          <p:cNvPr id="5" name="Footer Placeholder 4">
            <a:extLst>
              <a:ext uri="{FF2B5EF4-FFF2-40B4-BE49-F238E27FC236}">
                <a16:creationId xmlns:a16="http://schemas.microsoft.com/office/drawing/2014/main" id="{5D053EDE-A12D-4A2B-92A2-C37B016DFF2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297A8AA5-2D5F-4B2E-8C22-E11E0BF25586}"/>
              </a:ext>
            </a:extLst>
          </p:cNvPr>
          <p:cNvSpPr>
            <a:spLocks noGrp="1"/>
          </p:cNvSpPr>
          <p:nvPr>
            <p:ph type="sldNum" sz="quarter" idx="12"/>
          </p:nvPr>
        </p:nvSpPr>
        <p:spPr/>
        <p:txBody>
          <a:bodyPr/>
          <a:lstStyle>
            <a:lvl1pPr>
              <a:defRPr>
                <a:solidFill>
                  <a:schemeClr val="bg1"/>
                </a:solidFill>
              </a:defRPr>
            </a:lvl1pPr>
          </a:lstStyle>
          <a:p>
            <a:fld id="{0EE4F9DF-443B-4423-836D-F323506610C5}" type="slidenum">
              <a:rPr lang="en-US" smtClean="0"/>
              <a:pPr/>
              <a:t>‹#›</a:t>
            </a:fld>
            <a:endParaRPr lang="en-US" dirty="0"/>
          </a:p>
        </p:txBody>
      </p:sp>
      <p:grpSp>
        <p:nvGrpSpPr>
          <p:cNvPr id="14" name="Grupp 13">
            <a:extLst>
              <a:ext uri="{FF2B5EF4-FFF2-40B4-BE49-F238E27FC236}">
                <a16:creationId xmlns:a16="http://schemas.microsoft.com/office/drawing/2014/main" id="{19CCC68E-FF78-4A75-AA6D-D62A3E2C1648}"/>
              </a:ext>
            </a:extLst>
          </p:cNvPr>
          <p:cNvGrpSpPr>
            <a:grpSpLocks noChangeAspect="1"/>
          </p:cNvGrpSpPr>
          <p:nvPr/>
        </p:nvGrpSpPr>
        <p:grpSpPr>
          <a:xfrm>
            <a:off x="11033177" y="6254090"/>
            <a:ext cx="868324" cy="309598"/>
            <a:chOff x="11033177" y="6254090"/>
            <a:chExt cx="868324" cy="309598"/>
          </a:xfrm>
          <a:solidFill>
            <a:srgbClr val="FFFFFF"/>
          </a:solidFill>
        </p:grpSpPr>
        <p:sp>
          <p:nvSpPr>
            <p:cNvPr id="18" name="Freeform 5">
              <a:extLst>
                <a:ext uri="{FF2B5EF4-FFF2-40B4-BE49-F238E27FC236}">
                  <a16:creationId xmlns:a16="http://schemas.microsoft.com/office/drawing/2014/main" id="{B81EB9B3-8B21-465A-83C6-055A7FB803CA}"/>
                </a:ext>
              </a:extLst>
            </p:cNvPr>
            <p:cNvSpPr>
              <a:spLocks/>
            </p:cNvSpPr>
            <p:nvPr/>
          </p:nvSpPr>
          <p:spPr bwMode="auto">
            <a:xfrm>
              <a:off x="11830386" y="6254090"/>
              <a:ext cx="71115" cy="71681"/>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sp>
          <p:nvSpPr>
            <p:cNvPr id="19" name="Rectangle 6">
              <a:extLst>
                <a:ext uri="{FF2B5EF4-FFF2-40B4-BE49-F238E27FC236}">
                  <a16:creationId xmlns:a16="http://schemas.microsoft.com/office/drawing/2014/main" id="{A3D4A3CE-6B03-4FF4-8E5A-6D1B4D2B22C3}"/>
                </a:ext>
              </a:extLst>
            </p:cNvPr>
            <p:cNvSpPr>
              <a:spLocks noChangeArrowheads="1"/>
            </p:cNvSpPr>
            <p:nvPr/>
          </p:nvSpPr>
          <p:spPr bwMode="auto">
            <a:xfrm>
              <a:off x="11836841" y="6347173"/>
              <a:ext cx="58205" cy="2128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sp>
          <p:nvSpPr>
            <p:cNvPr id="21" name="Rectangle 7">
              <a:extLst>
                <a:ext uri="{FF2B5EF4-FFF2-40B4-BE49-F238E27FC236}">
                  <a16:creationId xmlns:a16="http://schemas.microsoft.com/office/drawing/2014/main" id="{07F94186-C08E-4186-B016-08F65A86A2DA}"/>
                </a:ext>
              </a:extLst>
            </p:cNvPr>
            <p:cNvSpPr>
              <a:spLocks noChangeArrowheads="1"/>
            </p:cNvSpPr>
            <p:nvPr/>
          </p:nvSpPr>
          <p:spPr bwMode="auto">
            <a:xfrm>
              <a:off x="11301895" y="6262130"/>
              <a:ext cx="58319" cy="2979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sp>
          <p:nvSpPr>
            <p:cNvPr id="22" name="Frihandsfigur: Form 21">
              <a:extLst>
                <a:ext uri="{FF2B5EF4-FFF2-40B4-BE49-F238E27FC236}">
                  <a16:creationId xmlns:a16="http://schemas.microsoft.com/office/drawing/2014/main" id="{EE940382-52AF-4943-8494-CCAF896F82A5}"/>
                </a:ext>
              </a:extLst>
            </p:cNvPr>
            <p:cNvSpPr>
              <a:spLocks/>
            </p:cNvSpPr>
            <p:nvPr/>
          </p:nvSpPr>
          <p:spPr bwMode="auto">
            <a:xfrm>
              <a:off x="11033177" y="6343550"/>
              <a:ext cx="219799" cy="220138"/>
            </a:xfrm>
            <a:custGeom>
              <a:avLst/>
              <a:gdLst>
                <a:gd name="connsiteX0" fmla="*/ 109873 w 219799"/>
                <a:gd name="connsiteY0" fmla="*/ 53789 h 220138"/>
                <a:gd name="connsiteX1" fmla="*/ 70186 w 219799"/>
                <a:gd name="connsiteY1" fmla="*/ 70294 h 220138"/>
                <a:gd name="connsiteX2" fmla="*/ 53789 w 219799"/>
                <a:gd name="connsiteY2" fmla="*/ 110070 h 220138"/>
                <a:gd name="connsiteX3" fmla="*/ 70186 w 219799"/>
                <a:gd name="connsiteY3" fmla="*/ 149828 h 220138"/>
                <a:gd name="connsiteX4" fmla="*/ 109873 w 219799"/>
                <a:gd name="connsiteY4" fmla="*/ 166350 h 220138"/>
                <a:gd name="connsiteX5" fmla="*/ 149631 w 219799"/>
                <a:gd name="connsiteY5" fmla="*/ 149828 h 220138"/>
                <a:gd name="connsiteX6" fmla="*/ 166010 w 219799"/>
                <a:gd name="connsiteY6" fmla="*/ 110070 h 220138"/>
                <a:gd name="connsiteX7" fmla="*/ 149631 w 219799"/>
                <a:gd name="connsiteY7" fmla="*/ 70294 h 220138"/>
                <a:gd name="connsiteX8" fmla="*/ 109873 w 219799"/>
                <a:gd name="connsiteY8" fmla="*/ 53789 h 220138"/>
                <a:gd name="connsiteX9" fmla="*/ 109855 w 219799"/>
                <a:gd name="connsiteY9" fmla="*/ 0 h 220138"/>
                <a:gd name="connsiteX10" fmla="*/ 165963 w 219799"/>
                <a:gd name="connsiteY10" fmla="*/ 15191 h 220138"/>
                <a:gd name="connsiteX11" fmla="*/ 165963 w 219799"/>
                <a:gd name="connsiteY11" fmla="*/ 3522 h 220138"/>
                <a:gd name="connsiteX12" fmla="*/ 219799 w 219799"/>
                <a:gd name="connsiteY12" fmla="*/ 3522 h 220138"/>
                <a:gd name="connsiteX13" fmla="*/ 219799 w 219799"/>
                <a:gd name="connsiteY13" fmla="*/ 216225 h 220138"/>
                <a:gd name="connsiteX14" fmla="*/ 165963 w 219799"/>
                <a:gd name="connsiteY14" fmla="*/ 216225 h 220138"/>
                <a:gd name="connsiteX15" fmla="*/ 165963 w 219799"/>
                <a:gd name="connsiteY15" fmla="*/ 204948 h 220138"/>
                <a:gd name="connsiteX16" fmla="*/ 110832 w 219799"/>
                <a:gd name="connsiteY16" fmla="*/ 220138 h 220138"/>
                <a:gd name="connsiteX17" fmla="*/ 109145 w 219799"/>
                <a:gd name="connsiteY17" fmla="*/ 220138 h 220138"/>
                <a:gd name="connsiteX18" fmla="*/ 32209 w 219799"/>
                <a:gd name="connsiteY18" fmla="*/ 187907 h 220138"/>
                <a:gd name="connsiteX19" fmla="*/ 0 w 219799"/>
                <a:gd name="connsiteY19" fmla="*/ 112204 h 220138"/>
                <a:gd name="connsiteX20" fmla="*/ 0 w 219799"/>
                <a:gd name="connsiteY20" fmla="*/ 107935 h 220138"/>
                <a:gd name="connsiteX21" fmla="*/ 32209 w 219799"/>
                <a:gd name="connsiteY21" fmla="*/ 32213 h 220138"/>
                <a:gd name="connsiteX22" fmla="*/ 109855 w 219799"/>
                <a:gd name="connsiteY22" fmla="*/ 0 h 2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9" h="220138">
                  <a:moveTo>
                    <a:pt x="109873" y="53789"/>
                  </a:moveTo>
                  <a:cubicBezTo>
                    <a:pt x="94400" y="53789"/>
                    <a:pt x="80383" y="60074"/>
                    <a:pt x="70186" y="70294"/>
                  </a:cubicBezTo>
                  <a:cubicBezTo>
                    <a:pt x="60078" y="80425"/>
                    <a:pt x="53789" y="94473"/>
                    <a:pt x="53789" y="110070"/>
                  </a:cubicBezTo>
                  <a:cubicBezTo>
                    <a:pt x="53789" y="125578"/>
                    <a:pt x="60078" y="139625"/>
                    <a:pt x="70186" y="149828"/>
                  </a:cubicBezTo>
                  <a:cubicBezTo>
                    <a:pt x="80383" y="160047"/>
                    <a:pt x="94400" y="166350"/>
                    <a:pt x="109873" y="166350"/>
                  </a:cubicBezTo>
                  <a:cubicBezTo>
                    <a:pt x="125417" y="166350"/>
                    <a:pt x="139434" y="160047"/>
                    <a:pt x="149631" y="149828"/>
                  </a:cubicBezTo>
                  <a:cubicBezTo>
                    <a:pt x="159739" y="139625"/>
                    <a:pt x="166010" y="125578"/>
                    <a:pt x="166010" y="110070"/>
                  </a:cubicBezTo>
                  <a:cubicBezTo>
                    <a:pt x="166010" y="94473"/>
                    <a:pt x="159739" y="80425"/>
                    <a:pt x="149631" y="70294"/>
                  </a:cubicBezTo>
                  <a:cubicBezTo>
                    <a:pt x="139434" y="60074"/>
                    <a:pt x="125417" y="53789"/>
                    <a:pt x="109873" y="53789"/>
                  </a:cubicBezTo>
                  <a:close/>
                  <a:moveTo>
                    <a:pt x="109855" y="0"/>
                  </a:moveTo>
                  <a:cubicBezTo>
                    <a:pt x="130683" y="0"/>
                    <a:pt x="149433" y="5052"/>
                    <a:pt x="165963" y="15191"/>
                  </a:cubicBezTo>
                  <a:lnTo>
                    <a:pt x="165963" y="3522"/>
                  </a:lnTo>
                  <a:lnTo>
                    <a:pt x="219799" y="3522"/>
                  </a:lnTo>
                  <a:lnTo>
                    <a:pt x="219799" y="216225"/>
                  </a:lnTo>
                  <a:lnTo>
                    <a:pt x="165963" y="216225"/>
                  </a:lnTo>
                  <a:lnTo>
                    <a:pt x="165963" y="204948"/>
                  </a:lnTo>
                  <a:cubicBezTo>
                    <a:pt x="149699" y="214909"/>
                    <a:pt x="131269" y="219978"/>
                    <a:pt x="110832" y="220138"/>
                  </a:cubicBezTo>
                  <a:lnTo>
                    <a:pt x="109145" y="220138"/>
                  </a:lnTo>
                  <a:cubicBezTo>
                    <a:pt x="79120" y="219960"/>
                    <a:pt x="53480" y="209235"/>
                    <a:pt x="32209" y="187907"/>
                  </a:cubicBezTo>
                  <a:cubicBezTo>
                    <a:pt x="11204" y="166865"/>
                    <a:pt x="497" y="141660"/>
                    <a:pt x="0" y="112204"/>
                  </a:cubicBezTo>
                  <a:lnTo>
                    <a:pt x="0" y="107935"/>
                  </a:lnTo>
                  <a:cubicBezTo>
                    <a:pt x="497" y="78408"/>
                    <a:pt x="11204" y="53185"/>
                    <a:pt x="32209" y="32213"/>
                  </a:cubicBezTo>
                  <a:cubicBezTo>
                    <a:pt x="53658" y="10744"/>
                    <a:pt x="79528" y="0"/>
                    <a:pt x="109855"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sp>
          <p:nvSpPr>
            <p:cNvPr id="23" name="Freeform 10">
              <a:extLst>
                <a:ext uri="{FF2B5EF4-FFF2-40B4-BE49-F238E27FC236}">
                  <a16:creationId xmlns:a16="http://schemas.microsoft.com/office/drawing/2014/main" id="{B7EA25FB-C168-45DD-AB8B-634BCDF7C63B}"/>
                </a:ext>
              </a:extLst>
            </p:cNvPr>
            <p:cNvSpPr>
              <a:spLocks/>
            </p:cNvSpPr>
            <p:nvPr/>
          </p:nvSpPr>
          <p:spPr bwMode="auto">
            <a:xfrm>
              <a:off x="11409360" y="6343550"/>
              <a:ext cx="385809" cy="216515"/>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0"/>
              <a:endParaRPr lang="sv-SE"/>
            </a:p>
          </p:txBody>
        </p:sp>
      </p:grpSp>
    </p:spTree>
    <p:extLst>
      <p:ext uri="{BB962C8B-B14F-4D97-AF65-F5344CB8AC3E}">
        <p14:creationId xmlns:p14="http://schemas.microsoft.com/office/powerpoint/2010/main" val="3551301759"/>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oto helsida med rubrik, vit logo">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E8EA5EDD-F35D-415B-A1F4-9ED99D6C033F}"/>
              </a:ext>
            </a:extLst>
          </p:cNvPr>
          <p:cNvSpPr/>
          <p:nvPr/>
        </p:nvSpPr>
        <p:spPr bwMode="gray">
          <a:xfrm>
            <a:off x="0" y="0"/>
            <a:ext cx="12192000" cy="1242391"/>
          </a:xfrm>
          <a:prstGeom prst="rect">
            <a:avLst/>
          </a:prstGeom>
          <a:solidFill>
            <a:schemeClr val="accent1"/>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35" name="Rektangel 34">
            <a:extLst>
              <a:ext uri="{FF2B5EF4-FFF2-40B4-BE49-F238E27FC236}">
                <a16:creationId xmlns:a16="http://schemas.microsoft.com/office/drawing/2014/main" id="{325CFF37-5C69-470F-BE0C-BB93C0AE0365}"/>
              </a:ext>
            </a:extLst>
          </p:cNvPr>
          <p:cNvSpPr/>
          <p:nvPr/>
        </p:nvSpPr>
        <p:spPr bwMode="gray">
          <a:xfrm>
            <a:off x="10868025" y="6134100"/>
            <a:ext cx="1238250" cy="564031"/>
          </a:xfrm>
          <a:prstGeom prst="rect">
            <a:avLst/>
          </a:prstGeom>
          <a:solidFill>
            <a:schemeClr val="bg1"/>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18" name="Platshållare för bild 17">
            <a:extLst>
              <a:ext uri="{FF2B5EF4-FFF2-40B4-BE49-F238E27FC236}">
                <a16:creationId xmlns:a16="http://schemas.microsoft.com/office/drawing/2014/main" id="{04A94A48-C45E-4AFE-B20D-AE37D41C515C}"/>
              </a:ext>
            </a:extLst>
          </p:cNvPr>
          <p:cNvSpPr>
            <a:spLocks noGrp="1"/>
          </p:cNvSpPr>
          <p:nvPr>
            <p:ph type="pic" sz="quarter" idx="13"/>
          </p:nvPr>
        </p:nvSpPr>
        <p:spPr bwMode="gray">
          <a:xfrm>
            <a:off x="0" y="1233489"/>
            <a:ext cx="12192000" cy="5624512"/>
          </a:xfrm>
          <a:custGeom>
            <a:avLst/>
            <a:gdLst>
              <a:gd name="connsiteX0" fmla="*/ 11143050 w 12192000"/>
              <a:gd name="connsiteY0" fmla="*/ 5163850 h 5624512"/>
              <a:gd name="connsiteX1" fmla="*/ 11182808 w 12192000"/>
              <a:gd name="connsiteY1" fmla="*/ 5180355 h 5624512"/>
              <a:gd name="connsiteX2" fmla="*/ 11199187 w 12192000"/>
              <a:gd name="connsiteY2" fmla="*/ 5220131 h 5624512"/>
              <a:gd name="connsiteX3" fmla="*/ 11182808 w 12192000"/>
              <a:gd name="connsiteY3" fmla="*/ 5259889 h 5624512"/>
              <a:gd name="connsiteX4" fmla="*/ 11143050 w 12192000"/>
              <a:gd name="connsiteY4" fmla="*/ 5276411 h 5624512"/>
              <a:gd name="connsiteX5" fmla="*/ 11103363 w 12192000"/>
              <a:gd name="connsiteY5" fmla="*/ 5259889 h 5624512"/>
              <a:gd name="connsiteX6" fmla="*/ 11086966 w 12192000"/>
              <a:gd name="connsiteY6" fmla="*/ 5220131 h 5624512"/>
              <a:gd name="connsiteX7" fmla="*/ 11103363 w 12192000"/>
              <a:gd name="connsiteY7" fmla="*/ 5180355 h 5624512"/>
              <a:gd name="connsiteX8" fmla="*/ 11143050 w 12192000"/>
              <a:gd name="connsiteY8" fmla="*/ 5163850 h 5624512"/>
              <a:gd name="connsiteX9" fmla="*/ 11836841 w 12192000"/>
              <a:gd name="connsiteY9" fmla="*/ 5113684 h 5624512"/>
              <a:gd name="connsiteX10" fmla="*/ 11836841 w 12192000"/>
              <a:gd name="connsiteY10" fmla="*/ 5326575 h 5624512"/>
              <a:gd name="connsiteX11" fmla="*/ 11895046 w 12192000"/>
              <a:gd name="connsiteY11" fmla="*/ 5326575 h 5624512"/>
              <a:gd name="connsiteX12" fmla="*/ 11895046 w 12192000"/>
              <a:gd name="connsiteY12" fmla="*/ 5113684 h 5624512"/>
              <a:gd name="connsiteX13" fmla="*/ 11519256 w 12192000"/>
              <a:gd name="connsiteY13" fmla="*/ 5110061 h 5624512"/>
              <a:gd name="connsiteX14" fmla="*/ 11463118 w 12192000"/>
              <a:gd name="connsiteY14" fmla="*/ 5125256 h 5624512"/>
              <a:gd name="connsiteX15" fmla="*/ 11463118 w 12192000"/>
              <a:gd name="connsiteY15" fmla="*/ 5113744 h 5624512"/>
              <a:gd name="connsiteX16" fmla="*/ 11409360 w 12192000"/>
              <a:gd name="connsiteY16" fmla="*/ 5113744 h 5624512"/>
              <a:gd name="connsiteX17" fmla="*/ 11409360 w 12192000"/>
              <a:gd name="connsiteY17" fmla="*/ 5326576 h 5624512"/>
              <a:gd name="connsiteX18" fmla="*/ 11463118 w 12192000"/>
              <a:gd name="connsiteY18" fmla="*/ 5326576 h 5624512"/>
              <a:gd name="connsiteX19" fmla="*/ 11463118 w 12192000"/>
              <a:gd name="connsiteY19" fmla="*/ 5220160 h 5624512"/>
              <a:gd name="connsiteX20" fmla="*/ 11479581 w 12192000"/>
              <a:gd name="connsiteY20" fmla="*/ 5180412 h 5624512"/>
              <a:gd name="connsiteX21" fmla="*/ 11519256 w 12192000"/>
              <a:gd name="connsiteY21" fmla="*/ 5163919 h 5624512"/>
              <a:gd name="connsiteX22" fmla="*/ 11558931 w 12192000"/>
              <a:gd name="connsiteY22" fmla="*/ 5180412 h 5624512"/>
              <a:gd name="connsiteX23" fmla="*/ 11575394 w 12192000"/>
              <a:gd name="connsiteY23" fmla="*/ 5220160 h 5624512"/>
              <a:gd name="connsiteX24" fmla="*/ 11575394 w 12192000"/>
              <a:gd name="connsiteY24" fmla="*/ 5326576 h 5624512"/>
              <a:gd name="connsiteX25" fmla="*/ 11629152 w 12192000"/>
              <a:gd name="connsiteY25" fmla="*/ 5326576 h 5624512"/>
              <a:gd name="connsiteX26" fmla="*/ 11629152 w 12192000"/>
              <a:gd name="connsiteY26" fmla="*/ 5220160 h 5624512"/>
              <a:gd name="connsiteX27" fmla="*/ 11645616 w 12192000"/>
              <a:gd name="connsiteY27" fmla="*/ 5180412 h 5624512"/>
              <a:gd name="connsiteX28" fmla="*/ 11685290 w 12192000"/>
              <a:gd name="connsiteY28" fmla="*/ 5163919 h 5624512"/>
              <a:gd name="connsiteX29" fmla="*/ 11724948 w 12192000"/>
              <a:gd name="connsiteY29" fmla="*/ 5180412 h 5624512"/>
              <a:gd name="connsiteX30" fmla="*/ 11741411 w 12192000"/>
              <a:gd name="connsiteY30" fmla="*/ 5220160 h 5624512"/>
              <a:gd name="connsiteX31" fmla="*/ 11741411 w 12192000"/>
              <a:gd name="connsiteY31" fmla="*/ 5326576 h 5624512"/>
              <a:gd name="connsiteX32" fmla="*/ 11795169 w 12192000"/>
              <a:gd name="connsiteY32" fmla="*/ 5326576 h 5624512"/>
              <a:gd name="connsiteX33" fmla="*/ 11795169 w 12192000"/>
              <a:gd name="connsiteY33" fmla="*/ 5220160 h 5624512"/>
              <a:gd name="connsiteX34" fmla="*/ 11763006 w 12192000"/>
              <a:gd name="connsiteY34" fmla="*/ 5142283 h 5624512"/>
              <a:gd name="connsiteX35" fmla="*/ 11685290 w 12192000"/>
              <a:gd name="connsiteY35" fmla="*/ 5110061 h 5624512"/>
              <a:gd name="connsiteX36" fmla="*/ 11607557 w 12192000"/>
              <a:gd name="connsiteY36" fmla="*/ 5142283 h 5624512"/>
              <a:gd name="connsiteX37" fmla="*/ 11602264 w 12192000"/>
              <a:gd name="connsiteY37" fmla="*/ 5147959 h 5624512"/>
              <a:gd name="connsiteX38" fmla="*/ 11596990 w 12192000"/>
              <a:gd name="connsiteY38" fmla="*/ 5142283 h 5624512"/>
              <a:gd name="connsiteX39" fmla="*/ 11519256 w 12192000"/>
              <a:gd name="connsiteY39" fmla="*/ 5110061 h 5624512"/>
              <a:gd name="connsiteX40" fmla="*/ 11143032 w 12192000"/>
              <a:gd name="connsiteY40" fmla="*/ 5110061 h 5624512"/>
              <a:gd name="connsiteX41" fmla="*/ 11065386 w 12192000"/>
              <a:gd name="connsiteY41" fmla="*/ 5142274 h 5624512"/>
              <a:gd name="connsiteX42" fmla="*/ 11033177 w 12192000"/>
              <a:gd name="connsiteY42" fmla="*/ 5217996 h 5624512"/>
              <a:gd name="connsiteX43" fmla="*/ 11033177 w 12192000"/>
              <a:gd name="connsiteY43" fmla="*/ 5222265 h 5624512"/>
              <a:gd name="connsiteX44" fmla="*/ 11065386 w 12192000"/>
              <a:gd name="connsiteY44" fmla="*/ 5297968 h 5624512"/>
              <a:gd name="connsiteX45" fmla="*/ 11142322 w 12192000"/>
              <a:gd name="connsiteY45" fmla="*/ 5330199 h 5624512"/>
              <a:gd name="connsiteX46" fmla="*/ 11144009 w 12192000"/>
              <a:gd name="connsiteY46" fmla="*/ 5330199 h 5624512"/>
              <a:gd name="connsiteX47" fmla="*/ 11199140 w 12192000"/>
              <a:gd name="connsiteY47" fmla="*/ 5315009 h 5624512"/>
              <a:gd name="connsiteX48" fmla="*/ 11199140 w 12192000"/>
              <a:gd name="connsiteY48" fmla="*/ 5326286 h 5624512"/>
              <a:gd name="connsiteX49" fmla="*/ 11252976 w 12192000"/>
              <a:gd name="connsiteY49" fmla="*/ 5326286 h 5624512"/>
              <a:gd name="connsiteX50" fmla="*/ 11252976 w 12192000"/>
              <a:gd name="connsiteY50" fmla="*/ 5113583 h 5624512"/>
              <a:gd name="connsiteX51" fmla="*/ 11199140 w 12192000"/>
              <a:gd name="connsiteY51" fmla="*/ 5113583 h 5624512"/>
              <a:gd name="connsiteX52" fmla="*/ 11199140 w 12192000"/>
              <a:gd name="connsiteY52" fmla="*/ 5125252 h 5624512"/>
              <a:gd name="connsiteX53" fmla="*/ 11143032 w 12192000"/>
              <a:gd name="connsiteY53" fmla="*/ 5110061 h 5624512"/>
              <a:gd name="connsiteX54" fmla="*/ 11301895 w 12192000"/>
              <a:gd name="connsiteY54" fmla="*/ 5028641 h 5624512"/>
              <a:gd name="connsiteX55" fmla="*/ 11301895 w 12192000"/>
              <a:gd name="connsiteY55" fmla="*/ 5326575 h 5624512"/>
              <a:gd name="connsiteX56" fmla="*/ 11360214 w 12192000"/>
              <a:gd name="connsiteY56" fmla="*/ 5326575 h 5624512"/>
              <a:gd name="connsiteX57" fmla="*/ 11360214 w 12192000"/>
              <a:gd name="connsiteY57" fmla="*/ 5028641 h 5624512"/>
              <a:gd name="connsiteX58" fmla="*/ 11865952 w 12192000"/>
              <a:gd name="connsiteY58" fmla="*/ 5020601 h 5624512"/>
              <a:gd name="connsiteX59" fmla="*/ 11830386 w 12192000"/>
              <a:gd name="connsiteY59" fmla="*/ 5056237 h 5624512"/>
              <a:gd name="connsiteX60" fmla="*/ 11865952 w 12192000"/>
              <a:gd name="connsiteY60" fmla="*/ 5092282 h 5624512"/>
              <a:gd name="connsiteX61" fmla="*/ 11901501 w 12192000"/>
              <a:gd name="connsiteY61" fmla="*/ 5056237 h 5624512"/>
              <a:gd name="connsiteX62" fmla="*/ 11865952 w 12192000"/>
              <a:gd name="connsiteY62" fmla="*/ 5020601 h 5624512"/>
              <a:gd name="connsiteX63" fmla="*/ 0 w 12192000"/>
              <a:gd name="connsiteY63" fmla="*/ 0 h 5624512"/>
              <a:gd name="connsiteX64" fmla="*/ 9120188 w 12192000"/>
              <a:gd name="connsiteY64" fmla="*/ 0 h 5624512"/>
              <a:gd name="connsiteX65" fmla="*/ 9467680 w 12192000"/>
              <a:gd name="connsiteY65" fmla="*/ 0 h 5624512"/>
              <a:gd name="connsiteX66" fmla="*/ 12192000 w 12192000"/>
              <a:gd name="connsiteY66" fmla="*/ 0 h 5624512"/>
              <a:gd name="connsiteX67" fmla="*/ 12192000 w 12192000"/>
              <a:gd name="connsiteY67" fmla="*/ 5624512 h 5624512"/>
              <a:gd name="connsiteX68" fmla="*/ 9467680 w 12192000"/>
              <a:gd name="connsiteY68" fmla="*/ 5624512 h 5624512"/>
              <a:gd name="connsiteX69" fmla="*/ 9120188 w 12192000"/>
              <a:gd name="connsiteY69" fmla="*/ 5624512 h 5624512"/>
              <a:gd name="connsiteX70" fmla="*/ 0 w 12192000"/>
              <a:gd name="connsiteY70" fmla="*/ 5624512 h 562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192000" h="5624512">
                <a:moveTo>
                  <a:pt x="11143050" y="5163850"/>
                </a:moveTo>
                <a:cubicBezTo>
                  <a:pt x="11158594" y="5163850"/>
                  <a:pt x="11172611" y="5170135"/>
                  <a:pt x="11182808" y="5180355"/>
                </a:cubicBezTo>
                <a:cubicBezTo>
                  <a:pt x="11192916" y="5190486"/>
                  <a:pt x="11199187" y="5204534"/>
                  <a:pt x="11199187" y="5220131"/>
                </a:cubicBezTo>
                <a:cubicBezTo>
                  <a:pt x="11199187" y="5235639"/>
                  <a:pt x="11192916" y="5249686"/>
                  <a:pt x="11182808" y="5259889"/>
                </a:cubicBezTo>
                <a:cubicBezTo>
                  <a:pt x="11172611" y="5270108"/>
                  <a:pt x="11158594" y="5276411"/>
                  <a:pt x="11143050" y="5276411"/>
                </a:cubicBezTo>
                <a:cubicBezTo>
                  <a:pt x="11127577" y="5276411"/>
                  <a:pt x="11113560" y="5270108"/>
                  <a:pt x="11103363" y="5259889"/>
                </a:cubicBezTo>
                <a:cubicBezTo>
                  <a:pt x="11093255" y="5249686"/>
                  <a:pt x="11086966" y="5235639"/>
                  <a:pt x="11086966" y="5220131"/>
                </a:cubicBezTo>
                <a:cubicBezTo>
                  <a:pt x="11086966" y="5204534"/>
                  <a:pt x="11093255" y="5190486"/>
                  <a:pt x="11103363" y="5180355"/>
                </a:cubicBezTo>
                <a:cubicBezTo>
                  <a:pt x="11113560" y="5170135"/>
                  <a:pt x="11127577" y="5163850"/>
                  <a:pt x="11143050" y="5163850"/>
                </a:cubicBezTo>
                <a:close/>
                <a:moveTo>
                  <a:pt x="11836841" y="5113684"/>
                </a:moveTo>
                <a:lnTo>
                  <a:pt x="11836841" y="5326575"/>
                </a:lnTo>
                <a:lnTo>
                  <a:pt x="11895046" y="5326575"/>
                </a:lnTo>
                <a:lnTo>
                  <a:pt x="11895046" y="5113684"/>
                </a:lnTo>
                <a:close/>
                <a:moveTo>
                  <a:pt x="11519256" y="5110061"/>
                </a:moveTo>
                <a:cubicBezTo>
                  <a:pt x="11498495" y="5110061"/>
                  <a:pt x="11479741" y="5115114"/>
                  <a:pt x="11463118" y="5125256"/>
                </a:cubicBezTo>
                <a:lnTo>
                  <a:pt x="11463118" y="5113744"/>
                </a:lnTo>
                <a:lnTo>
                  <a:pt x="11409360" y="5113744"/>
                </a:lnTo>
                <a:lnTo>
                  <a:pt x="11409360" y="5326576"/>
                </a:lnTo>
                <a:lnTo>
                  <a:pt x="11463118" y="5326576"/>
                </a:lnTo>
                <a:lnTo>
                  <a:pt x="11463118" y="5220160"/>
                </a:lnTo>
                <a:cubicBezTo>
                  <a:pt x="11463118" y="5204574"/>
                  <a:pt x="11469405" y="5190536"/>
                  <a:pt x="11479581" y="5180412"/>
                </a:cubicBezTo>
                <a:cubicBezTo>
                  <a:pt x="11489687" y="5170199"/>
                  <a:pt x="11503788" y="5163919"/>
                  <a:pt x="11519256" y="5163919"/>
                </a:cubicBezTo>
                <a:cubicBezTo>
                  <a:pt x="11534725" y="5163919"/>
                  <a:pt x="11548808" y="5170199"/>
                  <a:pt x="11558931" y="5180412"/>
                </a:cubicBezTo>
                <a:cubicBezTo>
                  <a:pt x="11569107" y="5190536"/>
                  <a:pt x="11575394" y="5204574"/>
                  <a:pt x="11575394" y="5220160"/>
                </a:cubicBezTo>
                <a:lnTo>
                  <a:pt x="11575394" y="5326576"/>
                </a:lnTo>
                <a:lnTo>
                  <a:pt x="11629152" y="5326576"/>
                </a:lnTo>
                <a:lnTo>
                  <a:pt x="11629152" y="5220160"/>
                </a:lnTo>
                <a:cubicBezTo>
                  <a:pt x="11629152" y="5204574"/>
                  <a:pt x="11635422" y="5190536"/>
                  <a:pt x="11645616" y="5180412"/>
                </a:cubicBezTo>
                <a:cubicBezTo>
                  <a:pt x="11655721" y="5170199"/>
                  <a:pt x="11669804" y="5163919"/>
                  <a:pt x="11685290" y="5163919"/>
                </a:cubicBezTo>
                <a:cubicBezTo>
                  <a:pt x="11700759" y="5163919"/>
                  <a:pt x="11714771" y="5170199"/>
                  <a:pt x="11724948" y="5180412"/>
                </a:cubicBezTo>
                <a:cubicBezTo>
                  <a:pt x="11735142" y="5190536"/>
                  <a:pt x="11741411" y="5204574"/>
                  <a:pt x="11741411" y="5220160"/>
                </a:cubicBezTo>
                <a:lnTo>
                  <a:pt x="11741411" y="5326576"/>
                </a:lnTo>
                <a:lnTo>
                  <a:pt x="11795169" y="5326576"/>
                </a:lnTo>
                <a:lnTo>
                  <a:pt x="11795169" y="5220160"/>
                </a:lnTo>
                <a:cubicBezTo>
                  <a:pt x="11795169" y="5189700"/>
                  <a:pt x="11784460" y="5163759"/>
                  <a:pt x="11763006" y="5142283"/>
                </a:cubicBezTo>
                <a:cubicBezTo>
                  <a:pt x="11741571" y="5120808"/>
                  <a:pt x="11715606" y="5110061"/>
                  <a:pt x="11685290" y="5110061"/>
                </a:cubicBezTo>
                <a:cubicBezTo>
                  <a:pt x="11654957" y="5110061"/>
                  <a:pt x="11628993" y="5120808"/>
                  <a:pt x="11607557" y="5142283"/>
                </a:cubicBezTo>
                <a:cubicBezTo>
                  <a:pt x="11605710" y="5144116"/>
                  <a:pt x="11603952" y="5146037"/>
                  <a:pt x="11602264" y="5147959"/>
                </a:cubicBezTo>
                <a:cubicBezTo>
                  <a:pt x="11600577" y="5146037"/>
                  <a:pt x="11598819" y="5144116"/>
                  <a:pt x="11596990" y="5142283"/>
                </a:cubicBezTo>
                <a:cubicBezTo>
                  <a:pt x="11575536" y="5120808"/>
                  <a:pt x="11549572" y="5110061"/>
                  <a:pt x="11519256" y="5110061"/>
                </a:cubicBezTo>
                <a:close/>
                <a:moveTo>
                  <a:pt x="11143032" y="5110061"/>
                </a:moveTo>
                <a:cubicBezTo>
                  <a:pt x="11112705" y="5110061"/>
                  <a:pt x="11086835" y="5120805"/>
                  <a:pt x="11065386" y="5142274"/>
                </a:cubicBezTo>
                <a:cubicBezTo>
                  <a:pt x="11044381" y="5163246"/>
                  <a:pt x="11033674" y="5188469"/>
                  <a:pt x="11033177" y="5217996"/>
                </a:cubicBezTo>
                <a:lnTo>
                  <a:pt x="11033177" y="5222265"/>
                </a:lnTo>
                <a:cubicBezTo>
                  <a:pt x="11033674" y="5251721"/>
                  <a:pt x="11044381" y="5276926"/>
                  <a:pt x="11065386" y="5297968"/>
                </a:cubicBezTo>
                <a:cubicBezTo>
                  <a:pt x="11086657" y="5319296"/>
                  <a:pt x="11112297" y="5330021"/>
                  <a:pt x="11142322" y="5330199"/>
                </a:cubicBezTo>
                <a:lnTo>
                  <a:pt x="11144009" y="5330199"/>
                </a:lnTo>
                <a:cubicBezTo>
                  <a:pt x="11164446" y="5330039"/>
                  <a:pt x="11182876" y="5324970"/>
                  <a:pt x="11199140" y="5315009"/>
                </a:cubicBezTo>
                <a:lnTo>
                  <a:pt x="11199140" y="5326286"/>
                </a:lnTo>
                <a:lnTo>
                  <a:pt x="11252976" y="5326286"/>
                </a:lnTo>
                <a:lnTo>
                  <a:pt x="11252976" y="5113583"/>
                </a:lnTo>
                <a:lnTo>
                  <a:pt x="11199140" y="5113583"/>
                </a:lnTo>
                <a:lnTo>
                  <a:pt x="11199140" y="5125252"/>
                </a:lnTo>
                <a:cubicBezTo>
                  <a:pt x="11182610" y="5115113"/>
                  <a:pt x="11163860" y="5110061"/>
                  <a:pt x="11143032" y="5110061"/>
                </a:cubicBezTo>
                <a:close/>
                <a:moveTo>
                  <a:pt x="11301895" y="5028641"/>
                </a:moveTo>
                <a:lnTo>
                  <a:pt x="11301895" y="5326575"/>
                </a:lnTo>
                <a:lnTo>
                  <a:pt x="11360214" y="5326575"/>
                </a:lnTo>
                <a:lnTo>
                  <a:pt x="11360214" y="5028641"/>
                </a:lnTo>
                <a:close/>
                <a:moveTo>
                  <a:pt x="11865952" y="5020601"/>
                </a:moveTo>
                <a:cubicBezTo>
                  <a:pt x="11846483" y="5020601"/>
                  <a:pt x="11830386" y="5036730"/>
                  <a:pt x="11830386" y="5056237"/>
                </a:cubicBezTo>
                <a:cubicBezTo>
                  <a:pt x="11830386" y="5076171"/>
                  <a:pt x="11846483" y="5092282"/>
                  <a:pt x="11865952" y="5092282"/>
                </a:cubicBezTo>
                <a:cubicBezTo>
                  <a:pt x="11885422" y="5092282"/>
                  <a:pt x="11901501" y="5076171"/>
                  <a:pt x="11901501" y="5056237"/>
                </a:cubicBezTo>
                <a:cubicBezTo>
                  <a:pt x="11901501" y="5036730"/>
                  <a:pt x="11885422" y="5020601"/>
                  <a:pt x="11865952" y="5020601"/>
                </a:cubicBezTo>
                <a:close/>
                <a:moveTo>
                  <a:pt x="0" y="0"/>
                </a:moveTo>
                <a:lnTo>
                  <a:pt x="9120188" y="0"/>
                </a:lnTo>
                <a:lnTo>
                  <a:pt x="9467680" y="0"/>
                </a:lnTo>
                <a:lnTo>
                  <a:pt x="12192000" y="0"/>
                </a:lnTo>
                <a:lnTo>
                  <a:pt x="12192000" y="5624512"/>
                </a:lnTo>
                <a:lnTo>
                  <a:pt x="9467680" y="5624512"/>
                </a:lnTo>
                <a:lnTo>
                  <a:pt x="9120188" y="5624512"/>
                </a:lnTo>
                <a:lnTo>
                  <a:pt x="0" y="5624512"/>
                </a:lnTo>
                <a:close/>
              </a:path>
            </a:pathLst>
          </a:custGeom>
        </p:spPr>
        <p:txBody>
          <a:bodyPr wrap="square" lIns="0" tIns="2088000" rIns="0">
            <a:noAutofit/>
          </a:bodyPr>
          <a:lstStyle>
            <a:lvl1pPr marL="0" indent="0" algn="ctr">
              <a:buFont typeface="Arial" panose="020B0604020202020204" pitchFamily="34" charset="0"/>
              <a:buNone/>
              <a:defRPr/>
            </a:lvl1pPr>
          </a:lstStyle>
          <a:p>
            <a:r>
              <a:rPr lang="sv-SE"/>
              <a:t>Klicka på ikonen för att lägga till en bild</a:t>
            </a:r>
            <a:endParaRPr lang="sv-SE" dirty="0"/>
          </a:p>
        </p:txBody>
      </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a:xfrm>
            <a:off x="695325" y="626165"/>
            <a:ext cx="10801350" cy="443198"/>
          </a:xfrm>
        </p:spPr>
        <p:txBody>
          <a:bodyPr/>
          <a:lstStyle>
            <a:lvl1pPr>
              <a:defRPr>
                <a:solidFill>
                  <a:schemeClr val="bg1"/>
                </a:solidFill>
              </a:defRPr>
            </a:lvl1pPr>
          </a:lstStyle>
          <a:p>
            <a:r>
              <a:rPr lang="sv-SE"/>
              <a:t>Klicka här för att ändra mall för rubrikformat</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1992313" y="6496726"/>
            <a:ext cx="8820149" cy="201405"/>
          </a:xfrm>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2128768678"/>
      </p:ext>
    </p:extLst>
  </p:cSld>
  <p:clrMapOvr>
    <a:masterClrMapping/>
  </p:clrMapOvr>
  <p:transition spd="med">
    <p:fade/>
  </p:transition>
  <p:hf hdr="0" ftr="0" dt="0"/>
  <p:extLst>
    <p:ext uri="{DCECCB84-F9BA-43D5-87BE-67443E8EF086}">
      <p15:sldGuideLst xmlns:p15="http://schemas.microsoft.com/office/powerpoint/2012/main">
        <p15:guide id="3" orient="horz" pos="77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to helsida med rubrik, svart logo">
    <p:spTree>
      <p:nvGrpSpPr>
        <p:cNvPr id="1" name=""/>
        <p:cNvGrpSpPr/>
        <p:nvPr/>
      </p:nvGrpSpPr>
      <p:grpSpPr>
        <a:xfrm>
          <a:off x="0" y="0"/>
          <a:ext cx="0" cy="0"/>
          <a:chOff x="0" y="0"/>
          <a:chExt cx="0" cy="0"/>
        </a:xfrm>
      </p:grpSpPr>
      <p:sp>
        <p:nvSpPr>
          <p:cNvPr id="35" name="Rektangel 34">
            <a:extLst>
              <a:ext uri="{FF2B5EF4-FFF2-40B4-BE49-F238E27FC236}">
                <a16:creationId xmlns:a16="http://schemas.microsoft.com/office/drawing/2014/main" id="{325CFF37-5C69-470F-BE0C-BB93C0AE0365}"/>
              </a:ext>
            </a:extLst>
          </p:cNvPr>
          <p:cNvSpPr/>
          <p:nvPr/>
        </p:nvSpPr>
        <p:spPr bwMode="gray">
          <a:xfrm>
            <a:off x="10868025" y="6134100"/>
            <a:ext cx="1238250" cy="564031"/>
          </a:xfrm>
          <a:prstGeom prst="rect">
            <a:avLst/>
          </a:prstGeom>
          <a:solidFill>
            <a:srgbClr val="000000"/>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20" name="Platshållare för bild 19">
            <a:extLst>
              <a:ext uri="{FF2B5EF4-FFF2-40B4-BE49-F238E27FC236}">
                <a16:creationId xmlns:a16="http://schemas.microsoft.com/office/drawing/2014/main" id="{AF1818F5-329C-446B-93EC-029751A0BA3A}"/>
              </a:ext>
            </a:extLst>
          </p:cNvPr>
          <p:cNvSpPr>
            <a:spLocks noGrp="1"/>
          </p:cNvSpPr>
          <p:nvPr>
            <p:ph type="pic" sz="quarter" idx="13"/>
          </p:nvPr>
        </p:nvSpPr>
        <p:spPr bwMode="gray">
          <a:xfrm>
            <a:off x="0" y="1233489"/>
            <a:ext cx="12192000" cy="5624512"/>
          </a:xfrm>
          <a:custGeom>
            <a:avLst/>
            <a:gdLst>
              <a:gd name="connsiteX0" fmla="*/ 11143050 w 12192000"/>
              <a:gd name="connsiteY0" fmla="*/ 5163850 h 5624512"/>
              <a:gd name="connsiteX1" fmla="*/ 11182808 w 12192000"/>
              <a:gd name="connsiteY1" fmla="*/ 5180355 h 5624512"/>
              <a:gd name="connsiteX2" fmla="*/ 11199187 w 12192000"/>
              <a:gd name="connsiteY2" fmla="*/ 5220131 h 5624512"/>
              <a:gd name="connsiteX3" fmla="*/ 11182808 w 12192000"/>
              <a:gd name="connsiteY3" fmla="*/ 5259889 h 5624512"/>
              <a:gd name="connsiteX4" fmla="*/ 11143050 w 12192000"/>
              <a:gd name="connsiteY4" fmla="*/ 5276411 h 5624512"/>
              <a:gd name="connsiteX5" fmla="*/ 11103363 w 12192000"/>
              <a:gd name="connsiteY5" fmla="*/ 5259889 h 5624512"/>
              <a:gd name="connsiteX6" fmla="*/ 11086966 w 12192000"/>
              <a:gd name="connsiteY6" fmla="*/ 5220131 h 5624512"/>
              <a:gd name="connsiteX7" fmla="*/ 11103363 w 12192000"/>
              <a:gd name="connsiteY7" fmla="*/ 5180355 h 5624512"/>
              <a:gd name="connsiteX8" fmla="*/ 11143050 w 12192000"/>
              <a:gd name="connsiteY8" fmla="*/ 5163850 h 5624512"/>
              <a:gd name="connsiteX9" fmla="*/ 11836841 w 12192000"/>
              <a:gd name="connsiteY9" fmla="*/ 5113684 h 5624512"/>
              <a:gd name="connsiteX10" fmla="*/ 11836841 w 12192000"/>
              <a:gd name="connsiteY10" fmla="*/ 5326575 h 5624512"/>
              <a:gd name="connsiteX11" fmla="*/ 11895046 w 12192000"/>
              <a:gd name="connsiteY11" fmla="*/ 5326575 h 5624512"/>
              <a:gd name="connsiteX12" fmla="*/ 11895046 w 12192000"/>
              <a:gd name="connsiteY12" fmla="*/ 5113684 h 5624512"/>
              <a:gd name="connsiteX13" fmla="*/ 11519256 w 12192000"/>
              <a:gd name="connsiteY13" fmla="*/ 5110061 h 5624512"/>
              <a:gd name="connsiteX14" fmla="*/ 11463118 w 12192000"/>
              <a:gd name="connsiteY14" fmla="*/ 5125256 h 5624512"/>
              <a:gd name="connsiteX15" fmla="*/ 11463118 w 12192000"/>
              <a:gd name="connsiteY15" fmla="*/ 5113744 h 5624512"/>
              <a:gd name="connsiteX16" fmla="*/ 11409360 w 12192000"/>
              <a:gd name="connsiteY16" fmla="*/ 5113744 h 5624512"/>
              <a:gd name="connsiteX17" fmla="*/ 11409360 w 12192000"/>
              <a:gd name="connsiteY17" fmla="*/ 5326576 h 5624512"/>
              <a:gd name="connsiteX18" fmla="*/ 11463118 w 12192000"/>
              <a:gd name="connsiteY18" fmla="*/ 5326576 h 5624512"/>
              <a:gd name="connsiteX19" fmla="*/ 11463118 w 12192000"/>
              <a:gd name="connsiteY19" fmla="*/ 5220160 h 5624512"/>
              <a:gd name="connsiteX20" fmla="*/ 11479581 w 12192000"/>
              <a:gd name="connsiteY20" fmla="*/ 5180412 h 5624512"/>
              <a:gd name="connsiteX21" fmla="*/ 11519256 w 12192000"/>
              <a:gd name="connsiteY21" fmla="*/ 5163919 h 5624512"/>
              <a:gd name="connsiteX22" fmla="*/ 11558931 w 12192000"/>
              <a:gd name="connsiteY22" fmla="*/ 5180412 h 5624512"/>
              <a:gd name="connsiteX23" fmla="*/ 11575394 w 12192000"/>
              <a:gd name="connsiteY23" fmla="*/ 5220160 h 5624512"/>
              <a:gd name="connsiteX24" fmla="*/ 11575394 w 12192000"/>
              <a:gd name="connsiteY24" fmla="*/ 5326576 h 5624512"/>
              <a:gd name="connsiteX25" fmla="*/ 11629152 w 12192000"/>
              <a:gd name="connsiteY25" fmla="*/ 5326576 h 5624512"/>
              <a:gd name="connsiteX26" fmla="*/ 11629152 w 12192000"/>
              <a:gd name="connsiteY26" fmla="*/ 5220160 h 5624512"/>
              <a:gd name="connsiteX27" fmla="*/ 11645616 w 12192000"/>
              <a:gd name="connsiteY27" fmla="*/ 5180412 h 5624512"/>
              <a:gd name="connsiteX28" fmla="*/ 11685290 w 12192000"/>
              <a:gd name="connsiteY28" fmla="*/ 5163919 h 5624512"/>
              <a:gd name="connsiteX29" fmla="*/ 11724948 w 12192000"/>
              <a:gd name="connsiteY29" fmla="*/ 5180412 h 5624512"/>
              <a:gd name="connsiteX30" fmla="*/ 11741411 w 12192000"/>
              <a:gd name="connsiteY30" fmla="*/ 5220160 h 5624512"/>
              <a:gd name="connsiteX31" fmla="*/ 11741411 w 12192000"/>
              <a:gd name="connsiteY31" fmla="*/ 5326576 h 5624512"/>
              <a:gd name="connsiteX32" fmla="*/ 11795169 w 12192000"/>
              <a:gd name="connsiteY32" fmla="*/ 5326576 h 5624512"/>
              <a:gd name="connsiteX33" fmla="*/ 11795169 w 12192000"/>
              <a:gd name="connsiteY33" fmla="*/ 5220160 h 5624512"/>
              <a:gd name="connsiteX34" fmla="*/ 11763006 w 12192000"/>
              <a:gd name="connsiteY34" fmla="*/ 5142283 h 5624512"/>
              <a:gd name="connsiteX35" fmla="*/ 11685290 w 12192000"/>
              <a:gd name="connsiteY35" fmla="*/ 5110061 h 5624512"/>
              <a:gd name="connsiteX36" fmla="*/ 11607557 w 12192000"/>
              <a:gd name="connsiteY36" fmla="*/ 5142283 h 5624512"/>
              <a:gd name="connsiteX37" fmla="*/ 11602264 w 12192000"/>
              <a:gd name="connsiteY37" fmla="*/ 5147959 h 5624512"/>
              <a:gd name="connsiteX38" fmla="*/ 11596990 w 12192000"/>
              <a:gd name="connsiteY38" fmla="*/ 5142283 h 5624512"/>
              <a:gd name="connsiteX39" fmla="*/ 11519256 w 12192000"/>
              <a:gd name="connsiteY39" fmla="*/ 5110061 h 5624512"/>
              <a:gd name="connsiteX40" fmla="*/ 11143032 w 12192000"/>
              <a:gd name="connsiteY40" fmla="*/ 5110061 h 5624512"/>
              <a:gd name="connsiteX41" fmla="*/ 11065386 w 12192000"/>
              <a:gd name="connsiteY41" fmla="*/ 5142274 h 5624512"/>
              <a:gd name="connsiteX42" fmla="*/ 11033177 w 12192000"/>
              <a:gd name="connsiteY42" fmla="*/ 5217996 h 5624512"/>
              <a:gd name="connsiteX43" fmla="*/ 11033177 w 12192000"/>
              <a:gd name="connsiteY43" fmla="*/ 5222265 h 5624512"/>
              <a:gd name="connsiteX44" fmla="*/ 11065386 w 12192000"/>
              <a:gd name="connsiteY44" fmla="*/ 5297968 h 5624512"/>
              <a:gd name="connsiteX45" fmla="*/ 11142322 w 12192000"/>
              <a:gd name="connsiteY45" fmla="*/ 5330199 h 5624512"/>
              <a:gd name="connsiteX46" fmla="*/ 11144009 w 12192000"/>
              <a:gd name="connsiteY46" fmla="*/ 5330199 h 5624512"/>
              <a:gd name="connsiteX47" fmla="*/ 11199140 w 12192000"/>
              <a:gd name="connsiteY47" fmla="*/ 5315009 h 5624512"/>
              <a:gd name="connsiteX48" fmla="*/ 11199140 w 12192000"/>
              <a:gd name="connsiteY48" fmla="*/ 5326286 h 5624512"/>
              <a:gd name="connsiteX49" fmla="*/ 11252976 w 12192000"/>
              <a:gd name="connsiteY49" fmla="*/ 5326286 h 5624512"/>
              <a:gd name="connsiteX50" fmla="*/ 11252976 w 12192000"/>
              <a:gd name="connsiteY50" fmla="*/ 5113583 h 5624512"/>
              <a:gd name="connsiteX51" fmla="*/ 11199140 w 12192000"/>
              <a:gd name="connsiteY51" fmla="*/ 5113583 h 5624512"/>
              <a:gd name="connsiteX52" fmla="*/ 11199140 w 12192000"/>
              <a:gd name="connsiteY52" fmla="*/ 5125252 h 5624512"/>
              <a:gd name="connsiteX53" fmla="*/ 11143032 w 12192000"/>
              <a:gd name="connsiteY53" fmla="*/ 5110061 h 5624512"/>
              <a:gd name="connsiteX54" fmla="*/ 11301895 w 12192000"/>
              <a:gd name="connsiteY54" fmla="*/ 5028641 h 5624512"/>
              <a:gd name="connsiteX55" fmla="*/ 11301895 w 12192000"/>
              <a:gd name="connsiteY55" fmla="*/ 5326575 h 5624512"/>
              <a:gd name="connsiteX56" fmla="*/ 11360214 w 12192000"/>
              <a:gd name="connsiteY56" fmla="*/ 5326575 h 5624512"/>
              <a:gd name="connsiteX57" fmla="*/ 11360214 w 12192000"/>
              <a:gd name="connsiteY57" fmla="*/ 5028641 h 5624512"/>
              <a:gd name="connsiteX58" fmla="*/ 11865952 w 12192000"/>
              <a:gd name="connsiteY58" fmla="*/ 5020601 h 5624512"/>
              <a:gd name="connsiteX59" fmla="*/ 11830386 w 12192000"/>
              <a:gd name="connsiteY59" fmla="*/ 5056237 h 5624512"/>
              <a:gd name="connsiteX60" fmla="*/ 11865952 w 12192000"/>
              <a:gd name="connsiteY60" fmla="*/ 5092282 h 5624512"/>
              <a:gd name="connsiteX61" fmla="*/ 11901501 w 12192000"/>
              <a:gd name="connsiteY61" fmla="*/ 5056237 h 5624512"/>
              <a:gd name="connsiteX62" fmla="*/ 11865952 w 12192000"/>
              <a:gd name="connsiteY62" fmla="*/ 5020601 h 5624512"/>
              <a:gd name="connsiteX63" fmla="*/ 0 w 12192000"/>
              <a:gd name="connsiteY63" fmla="*/ 0 h 5624512"/>
              <a:gd name="connsiteX64" fmla="*/ 9120188 w 12192000"/>
              <a:gd name="connsiteY64" fmla="*/ 0 h 5624512"/>
              <a:gd name="connsiteX65" fmla="*/ 9467680 w 12192000"/>
              <a:gd name="connsiteY65" fmla="*/ 0 h 5624512"/>
              <a:gd name="connsiteX66" fmla="*/ 12192000 w 12192000"/>
              <a:gd name="connsiteY66" fmla="*/ 0 h 5624512"/>
              <a:gd name="connsiteX67" fmla="*/ 12192000 w 12192000"/>
              <a:gd name="connsiteY67" fmla="*/ 5624512 h 5624512"/>
              <a:gd name="connsiteX68" fmla="*/ 9467680 w 12192000"/>
              <a:gd name="connsiteY68" fmla="*/ 5624512 h 5624512"/>
              <a:gd name="connsiteX69" fmla="*/ 9120188 w 12192000"/>
              <a:gd name="connsiteY69" fmla="*/ 5624512 h 5624512"/>
              <a:gd name="connsiteX70" fmla="*/ 0 w 12192000"/>
              <a:gd name="connsiteY70" fmla="*/ 5624512 h 562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192000" h="5624512">
                <a:moveTo>
                  <a:pt x="11143050" y="5163850"/>
                </a:moveTo>
                <a:cubicBezTo>
                  <a:pt x="11158594" y="5163850"/>
                  <a:pt x="11172611" y="5170135"/>
                  <a:pt x="11182808" y="5180355"/>
                </a:cubicBezTo>
                <a:cubicBezTo>
                  <a:pt x="11192916" y="5190486"/>
                  <a:pt x="11199187" y="5204534"/>
                  <a:pt x="11199187" y="5220131"/>
                </a:cubicBezTo>
                <a:cubicBezTo>
                  <a:pt x="11199187" y="5235639"/>
                  <a:pt x="11192916" y="5249686"/>
                  <a:pt x="11182808" y="5259889"/>
                </a:cubicBezTo>
                <a:cubicBezTo>
                  <a:pt x="11172611" y="5270108"/>
                  <a:pt x="11158594" y="5276411"/>
                  <a:pt x="11143050" y="5276411"/>
                </a:cubicBezTo>
                <a:cubicBezTo>
                  <a:pt x="11127577" y="5276411"/>
                  <a:pt x="11113560" y="5270108"/>
                  <a:pt x="11103363" y="5259889"/>
                </a:cubicBezTo>
                <a:cubicBezTo>
                  <a:pt x="11093255" y="5249686"/>
                  <a:pt x="11086966" y="5235639"/>
                  <a:pt x="11086966" y="5220131"/>
                </a:cubicBezTo>
                <a:cubicBezTo>
                  <a:pt x="11086966" y="5204534"/>
                  <a:pt x="11093255" y="5190486"/>
                  <a:pt x="11103363" y="5180355"/>
                </a:cubicBezTo>
                <a:cubicBezTo>
                  <a:pt x="11113560" y="5170135"/>
                  <a:pt x="11127577" y="5163850"/>
                  <a:pt x="11143050" y="5163850"/>
                </a:cubicBezTo>
                <a:close/>
                <a:moveTo>
                  <a:pt x="11836841" y="5113684"/>
                </a:moveTo>
                <a:lnTo>
                  <a:pt x="11836841" y="5326575"/>
                </a:lnTo>
                <a:lnTo>
                  <a:pt x="11895046" y="5326575"/>
                </a:lnTo>
                <a:lnTo>
                  <a:pt x="11895046" y="5113684"/>
                </a:lnTo>
                <a:close/>
                <a:moveTo>
                  <a:pt x="11519256" y="5110061"/>
                </a:moveTo>
                <a:cubicBezTo>
                  <a:pt x="11498495" y="5110061"/>
                  <a:pt x="11479741" y="5115114"/>
                  <a:pt x="11463118" y="5125256"/>
                </a:cubicBezTo>
                <a:lnTo>
                  <a:pt x="11463118" y="5113744"/>
                </a:lnTo>
                <a:lnTo>
                  <a:pt x="11409360" y="5113744"/>
                </a:lnTo>
                <a:lnTo>
                  <a:pt x="11409360" y="5326576"/>
                </a:lnTo>
                <a:lnTo>
                  <a:pt x="11463118" y="5326576"/>
                </a:lnTo>
                <a:lnTo>
                  <a:pt x="11463118" y="5220160"/>
                </a:lnTo>
                <a:cubicBezTo>
                  <a:pt x="11463118" y="5204574"/>
                  <a:pt x="11469405" y="5190536"/>
                  <a:pt x="11479581" y="5180412"/>
                </a:cubicBezTo>
                <a:cubicBezTo>
                  <a:pt x="11489687" y="5170199"/>
                  <a:pt x="11503788" y="5163919"/>
                  <a:pt x="11519256" y="5163919"/>
                </a:cubicBezTo>
                <a:cubicBezTo>
                  <a:pt x="11534725" y="5163919"/>
                  <a:pt x="11548808" y="5170199"/>
                  <a:pt x="11558931" y="5180412"/>
                </a:cubicBezTo>
                <a:cubicBezTo>
                  <a:pt x="11569107" y="5190536"/>
                  <a:pt x="11575394" y="5204574"/>
                  <a:pt x="11575394" y="5220160"/>
                </a:cubicBezTo>
                <a:lnTo>
                  <a:pt x="11575394" y="5326576"/>
                </a:lnTo>
                <a:lnTo>
                  <a:pt x="11629152" y="5326576"/>
                </a:lnTo>
                <a:lnTo>
                  <a:pt x="11629152" y="5220160"/>
                </a:lnTo>
                <a:cubicBezTo>
                  <a:pt x="11629152" y="5204574"/>
                  <a:pt x="11635422" y="5190536"/>
                  <a:pt x="11645616" y="5180412"/>
                </a:cubicBezTo>
                <a:cubicBezTo>
                  <a:pt x="11655721" y="5170199"/>
                  <a:pt x="11669804" y="5163919"/>
                  <a:pt x="11685290" y="5163919"/>
                </a:cubicBezTo>
                <a:cubicBezTo>
                  <a:pt x="11700759" y="5163919"/>
                  <a:pt x="11714771" y="5170199"/>
                  <a:pt x="11724948" y="5180412"/>
                </a:cubicBezTo>
                <a:cubicBezTo>
                  <a:pt x="11735142" y="5190536"/>
                  <a:pt x="11741411" y="5204574"/>
                  <a:pt x="11741411" y="5220160"/>
                </a:cubicBezTo>
                <a:lnTo>
                  <a:pt x="11741411" y="5326576"/>
                </a:lnTo>
                <a:lnTo>
                  <a:pt x="11795169" y="5326576"/>
                </a:lnTo>
                <a:lnTo>
                  <a:pt x="11795169" y="5220160"/>
                </a:lnTo>
                <a:cubicBezTo>
                  <a:pt x="11795169" y="5189700"/>
                  <a:pt x="11784460" y="5163759"/>
                  <a:pt x="11763006" y="5142283"/>
                </a:cubicBezTo>
                <a:cubicBezTo>
                  <a:pt x="11741571" y="5120808"/>
                  <a:pt x="11715606" y="5110061"/>
                  <a:pt x="11685290" y="5110061"/>
                </a:cubicBezTo>
                <a:cubicBezTo>
                  <a:pt x="11654957" y="5110061"/>
                  <a:pt x="11628993" y="5120808"/>
                  <a:pt x="11607557" y="5142283"/>
                </a:cubicBezTo>
                <a:cubicBezTo>
                  <a:pt x="11605710" y="5144116"/>
                  <a:pt x="11603952" y="5146037"/>
                  <a:pt x="11602264" y="5147959"/>
                </a:cubicBezTo>
                <a:cubicBezTo>
                  <a:pt x="11600577" y="5146037"/>
                  <a:pt x="11598819" y="5144116"/>
                  <a:pt x="11596990" y="5142283"/>
                </a:cubicBezTo>
                <a:cubicBezTo>
                  <a:pt x="11575536" y="5120808"/>
                  <a:pt x="11549572" y="5110061"/>
                  <a:pt x="11519256" y="5110061"/>
                </a:cubicBezTo>
                <a:close/>
                <a:moveTo>
                  <a:pt x="11143032" y="5110061"/>
                </a:moveTo>
                <a:cubicBezTo>
                  <a:pt x="11112705" y="5110061"/>
                  <a:pt x="11086835" y="5120805"/>
                  <a:pt x="11065386" y="5142274"/>
                </a:cubicBezTo>
                <a:cubicBezTo>
                  <a:pt x="11044381" y="5163246"/>
                  <a:pt x="11033674" y="5188469"/>
                  <a:pt x="11033177" y="5217996"/>
                </a:cubicBezTo>
                <a:lnTo>
                  <a:pt x="11033177" y="5222265"/>
                </a:lnTo>
                <a:cubicBezTo>
                  <a:pt x="11033674" y="5251721"/>
                  <a:pt x="11044381" y="5276926"/>
                  <a:pt x="11065386" y="5297968"/>
                </a:cubicBezTo>
                <a:cubicBezTo>
                  <a:pt x="11086657" y="5319296"/>
                  <a:pt x="11112297" y="5330021"/>
                  <a:pt x="11142322" y="5330199"/>
                </a:cubicBezTo>
                <a:lnTo>
                  <a:pt x="11144009" y="5330199"/>
                </a:lnTo>
                <a:cubicBezTo>
                  <a:pt x="11164446" y="5330039"/>
                  <a:pt x="11182876" y="5324970"/>
                  <a:pt x="11199140" y="5315009"/>
                </a:cubicBezTo>
                <a:lnTo>
                  <a:pt x="11199140" y="5326286"/>
                </a:lnTo>
                <a:lnTo>
                  <a:pt x="11252976" y="5326286"/>
                </a:lnTo>
                <a:lnTo>
                  <a:pt x="11252976" y="5113583"/>
                </a:lnTo>
                <a:lnTo>
                  <a:pt x="11199140" y="5113583"/>
                </a:lnTo>
                <a:lnTo>
                  <a:pt x="11199140" y="5125252"/>
                </a:lnTo>
                <a:cubicBezTo>
                  <a:pt x="11182610" y="5115113"/>
                  <a:pt x="11163860" y="5110061"/>
                  <a:pt x="11143032" y="5110061"/>
                </a:cubicBezTo>
                <a:close/>
                <a:moveTo>
                  <a:pt x="11301895" y="5028641"/>
                </a:moveTo>
                <a:lnTo>
                  <a:pt x="11301895" y="5326575"/>
                </a:lnTo>
                <a:lnTo>
                  <a:pt x="11360214" y="5326575"/>
                </a:lnTo>
                <a:lnTo>
                  <a:pt x="11360214" y="5028641"/>
                </a:lnTo>
                <a:close/>
                <a:moveTo>
                  <a:pt x="11865952" y="5020601"/>
                </a:moveTo>
                <a:cubicBezTo>
                  <a:pt x="11846483" y="5020601"/>
                  <a:pt x="11830386" y="5036730"/>
                  <a:pt x="11830386" y="5056237"/>
                </a:cubicBezTo>
                <a:cubicBezTo>
                  <a:pt x="11830386" y="5076171"/>
                  <a:pt x="11846483" y="5092282"/>
                  <a:pt x="11865952" y="5092282"/>
                </a:cubicBezTo>
                <a:cubicBezTo>
                  <a:pt x="11885422" y="5092282"/>
                  <a:pt x="11901501" y="5076171"/>
                  <a:pt x="11901501" y="5056237"/>
                </a:cubicBezTo>
                <a:cubicBezTo>
                  <a:pt x="11901501" y="5036730"/>
                  <a:pt x="11885422" y="5020601"/>
                  <a:pt x="11865952" y="5020601"/>
                </a:cubicBezTo>
                <a:close/>
                <a:moveTo>
                  <a:pt x="0" y="0"/>
                </a:moveTo>
                <a:lnTo>
                  <a:pt x="9120188" y="0"/>
                </a:lnTo>
                <a:lnTo>
                  <a:pt x="9467680" y="0"/>
                </a:lnTo>
                <a:lnTo>
                  <a:pt x="12192000" y="0"/>
                </a:lnTo>
                <a:lnTo>
                  <a:pt x="12192000" y="5624512"/>
                </a:lnTo>
                <a:lnTo>
                  <a:pt x="9467680" y="5624512"/>
                </a:lnTo>
                <a:lnTo>
                  <a:pt x="9120188" y="5624512"/>
                </a:lnTo>
                <a:lnTo>
                  <a:pt x="0" y="5624512"/>
                </a:lnTo>
                <a:close/>
              </a:path>
            </a:pathLst>
          </a:custGeom>
        </p:spPr>
        <p:txBody>
          <a:bodyPr wrap="square" lIns="0" tIns="2088000" rIns="0">
            <a:noAutofit/>
          </a:bodyPr>
          <a:lstStyle>
            <a:lvl1pPr marL="0" indent="0" algn="ctr">
              <a:buFont typeface="Arial" panose="020B0604020202020204" pitchFamily="34" charset="0"/>
              <a:buNone/>
              <a:defRPr/>
            </a:lvl1pPr>
          </a:lstStyle>
          <a:p>
            <a:r>
              <a:rPr lang="sv-SE"/>
              <a:t>Klicka på ikonen för att lägga till en bild</a:t>
            </a:r>
            <a:endParaRPr lang="sv-SE" dirty="0"/>
          </a:p>
        </p:txBody>
      </p:sp>
      <p:sp>
        <p:nvSpPr>
          <p:cNvPr id="14" name="Rektangel 13">
            <a:extLst>
              <a:ext uri="{FF2B5EF4-FFF2-40B4-BE49-F238E27FC236}">
                <a16:creationId xmlns:a16="http://schemas.microsoft.com/office/drawing/2014/main" id="{E8EA5EDD-F35D-415B-A1F4-9ED99D6C033F}"/>
              </a:ext>
            </a:extLst>
          </p:cNvPr>
          <p:cNvSpPr/>
          <p:nvPr/>
        </p:nvSpPr>
        <p:spPr bwMode="gray">
          <a:xfrm>
            <a:off x="0" y="0"/>
            <a:ext cx="12192000" cy="1242391"/>
          </a:xfrm>
          <a:prstGeom prst="rect">
            <a:avLst/>
          </a:prstGeom>
          <a:solidFill>
            <a:schemeClr val="accent1"/>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2" name="Title 1">
            <a:extLst>
              <a:ext uri="{FF2B5EF4-FFF2-40B4-BE49-F238E27FC236}">
                <a16:creationId xmlns:a16="http://schemas.microsoft.com/office/drawing/2014/main" id="{7C664ECC-AA25-4FA5-BA86-17CEA8E8D61B}"/>
              </a:ext>
            </a:extLst>
          </p:cNvPr>
          <p:cNvSpPr>
            <a:spLocks noGrp="1"/>
          </p:cNvSpPr>
          <p:nvPr>
            <p:ph type="title"/>
          </p:nvPr>
        </p:nvSpPr>
        <p:spPr>
          <a:xfrm>
            <a:off x="695325" y="626165"/>
            <a:ext cx="10801350" cy="443198"/>
          </a:xfrm>
        </p:spPr>
        <p:txBody>
          <a:bodyPr/>
          <a:lstStyle>
            <a:lvl1pPr>
              <a:defRPr>
                <a:solidFill>
                  <a:schemeClr val="bg1"/>
                </a:solidFill>
              </a:defRPr>
            </a:lvl1pPr>
          </a:lstStyle>
          <a:p>
            <a:r>
              <a:rPr lang="sv-SE"/>
              <a:t>Klicka här för att ändra mall för rubrikformat</a:t>
            </a:r>
            <a:endParaRPr lang="en-US"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1992313" y="6496726"/>
            <a:ext cx="8820149" cy="201405"/>
          </a:xfrm>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2762971146"/>
      </p:ext>
    </p:extLst>
  </p:cSld>
  <p:clrMapOvr>
    <a:masterClrMapping/>
  </p:clrMapOvr>
  <p:transition spd="med">
    <p:fade/>
  </p:transition>
  <p:hf hdr="0" ftr="0" dt="0"/>
  <p:extLst>
    <p:ext uri="{DCECCB84-F9BA-43D5-87BE-67443E8EF086}">
      <p15:sldGuideLst xmlns:p15="http://schemas.microsoft.com/office/powerpoint/2012/main">
        <p15:guide id="3" orient="horz" pos="77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oto utfallande, vit logga">
    <p:spTree>
      <p:nvGrpSpPr>
        <p:cNvPr id="1" name=""/>
        <p:cNvGrpSpPr/>
        <p:nvPr/>
      </p:nvGrpSpPr>
      <p:grpSpPr>
        <a:xfrm>
          <a:off x="0" y="0"/>
          <a:ext cx="0" cy="0"/>
          <a:chOff x="0" y="0"/>
          <a:chExt cx="0" cy="0"/>
        </a:xfrm>
      </p:grpSpPr>
      <p:sp>
        <p:nvSpPr>
          <p:cNvPr id="35" name="Rektangel 34">
            <a:extLst>
              <a:ext uri="{FF2B5EF4-FFF2-40B4-BE49-F238E27FC236}">
                <a16:creationId xmlns:a16="http://schemas.microsoft.com/office/drawing/2014/main" id="{325CFF37-5C69-470F-BE0C-BB93C0AE0365}"/>
              </a:ext>
            </a:extLst>
          </p:cNvPr>
          <p:cNvSpPr/>
          <p:nvPr/>
        </p:nvSpPr>
        <p:spPr bwMode="gray">
          <a:xfrm>
            <a:off x="10868025" y="6134100"/>
            <a:ext cx="1238250" cy="564031"/>
          </a:xfrm>
          <a:prstGeom prst="rect">
            <a:avLst/>
          </a:prstGeom>
          <a:solidFill>
            <a:schemeClr val="bg1"/>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15" name="Platshållare för bild 14">
            <a:extLst>
              <a:ext uri="{FF2B5EF4-FFF2-40B4-BE49-F238E27FC236}">
                <a16:creationId xmlns:a16="http://schemas.microsoft.com/office/drawing/2014/main" id="{C59FE9FB-513F-4EAC-B6B5-293D68822EB6}"/>
              </a:ext>
            </a:extLst>
          </p:cNvPr>
          <p:cNvSpPr>
            <a:spLocks noGrp="1"/>
          </p:cNvSpPr>
          <p:nvPr>
            <p:ph type="pic" sz="quarter" idx="13"/>
          </p:nvPr>
        </p:nvSpPr>
        <p:spPr bwMode="gray">
          <a:xfrm>
            <a:off x="0" y="1"/>
            <a:ext cx="12192000" cy="6858000"/>
          </a:xfrm>
          <a:custGeom>
            <a:avLst/>
            <a:gdLst>
              <a:gd name="connsiteX0" fmla="*/ 11143050 w 12192000"/>
              <a:gd name="connsiteY0" fmla="*/ 6397338 h 6858000"/>
              <a:gd name="connsiteX1" fmla="*/ 11182808 w 12192000"/>
              <a:gd name="connsiteY1" fmla="*/ 6413843 h 6858000"/>
              <a:gd name="connsiteX2" fmla="*/ 11199187 w 12192000"/>
              <a:gd name="connsiteY2" fmla="*/ 6453619 h 6858000"/>
              <a:gd name="connsiteX3" fmla="*/ 11182808 w 12192000"/>
              <a:gd name="connsiteY3" fmla="*/ 6493377 h 6858000"/>
              <a:gd name="connsiteX4" fmla="*/ 11143050 w 12192000"/>
              <a:gd name="connsiteY4" fmla="*/ 6509899 h 6858000"/>
              <a:gd name="connsiteX5" fmla="*/ 11103363 w 12192000"/>
              <a:gd name="connsiteY5" fmla="*/ 6493377 h 6858000"/>
              <a:gd name="connsiteX6" fmla="*/ 11086966 w 12192000"/>
              <a:gd name="connsiteY6" fmla="*/ 6453619 h 6858000"/>
              <a:gd name="connsiteX7" fmla="*/ 11103363 w 12192000"/>
              <a:gd name="connsiteY7" fmla="*/ 6413843 h 6858000"/>
              <a:gd name="connsiteX8" fmla="*/ 11143050 w 12192000"/>
              <a:gd name="connsiteY8" fmla="*/ 6397338 h 6858000"/>
              <a:gd name="connsiteX9" fmla="*/ 11836841 w 12192000"/>
              <a:gd name="connsiteY9" fmla="*/ 6347172 h 6858000"/>
              <a:gd name="connsiteX10" fmla="*/ 11836841 w 12192000"/>
              <a:gd name="connsiteY10" fmla="*/ 6560063 h 6858000"/>
              <a:gd name="connsiteX11" fmla="*/ 11895046 w 12192000"/>
              <a:gd name="connsiteY11" fmla="*/ 6560063 h 6858000"/>
              <a:gd name="connsiteX12" fmla="*/ 11895046 w 12192000"/>
              <a:gd name="connsiteY12" fmla="*/ 6347172 h 6858000"/>
              <a:gd name="connsiteX13" fmla="*/ 11519256 w 12192000"/>
              <a:gd name="connsiteY13" fmla="*/ 6343549 h 6858000"/>
              <a:gd name="connsiteX14" fmla="*/ 11463118 w 12192000"/>
              <a:gd name="connsiteY14" fmla="*/ 6358744 h 6858000"/>
              <a:gd name="connsiteX15" fmla="*/ 11463118 w 12192000"/>
              <a:gd name="connsiteY15" fmla="*/ 6347232 h 6858000"/>
              <a:gd name="connsiteX16" fmla="*/ 11409360 w 12192000"/>
              <a:gd name="connsiteY16" fmla="*/ 6347232 h 6858000"/>
              <a:gd name="connsiteX17" fmla="*/ 11409360 w 12192000"/>
              <a:gd name="connsiteY17" fmla="*/ 6560064 h 6858000"/>
              <a:gd name="connsiteX18" fmla="*/ 11463118 w 12192000"/>
              <a:gd name="connsiteY18" fmla="*/ 6560064 h 6858000"/>
              <a:gd name="connsiteX19" fmla="*/ 11463118 w 12192000"/>
              <a:gd name="connsiteY19" fmla="*/ 6453648 h 6858000"/>
              <a:gd name="connsiteX20" fmla="*/ 11479581 w 12192000"/>
              <a:gd name="connsiteY20" fmla="*/ 6413900 h 6858000"/>
              <a:gd name="connsiteX21" fmla="*/ 11519256 w 12192000"/>
              <a:gd name="connsiteY21" fmla="*/ 6397407 h 6858000"/>
              <a:gd name="connsiteX22" fmla="*/ 11558931 w 12192000"/>
              <a:gd name="connsiteY22" fmla="*/ 6413900 h 6858000"/>
              <a:gd name="connsiteX23" fmla="*/ 11575394 w 12192000"/>
              <a:gd name="connsiteY23" fmla="*/ 6453648 h 6858000"/>
              <a:gd name="connsiteX24" fmla="*/ 11575394 w 12192000"/>
              <a:gd name="connsiteY24" fmla="*/ 6560064 h 6858000"/>
              <a:gd name="connsiteX25" fmla="*/ 11629152 w 12192000"/>
              <a:gd name="connsiteY25" fmla="*/ 6560064 h 6858000"/>
              <a:gd name="connsiteX26" fmla="*/ 11629152 w 12192000"/>
              <a:gd name="connsiteY26" fmla="*/ 6453648 h 6858000"/>
              <a:gd name="connsiteX27" fmla="*/ 11645616 w 12192000"/>
              <a:gd name="connsiteY27" fmla="*/ 6413900 h 6858000"/>
              <a:gd name="connsiteX28" fmla="*/ 11685290 w 12192000"/>
              <a:gd name="connsiteY28" fmla="*/ 6397407 h 6858000"/>
              <a:gd name="connsiteX29" fmla="*/ 11724948 w 12192000"/>
              <a:gd name="connsiteY29" fmla="*/ 6413900 h 6858000"/>
              <a:gd name="connsiteX30" fmla="*/ 11741411 w 12192000"/>
              <a:gd name="connsiteY30" fmla="*/ 6453648 h 6858000"/>
              <a:gd name="connsiteX31" fmla="*/ 11741411 w 12192000"/>
              <a:gd name="connsiteY31" fmla="*/ 6560064 h 6858000"/>
              <a:gd name="connsiteX32" fmla="*/ 11795169 w 12192000"/>
              <a:gd name="connsiteY32" fmla="*/ 6560064 h 6858000"/>
              <a:gd name="connsiteX33" fmla="*/ 11795169 w 12192000"/>
              <a:gd name="connsiteY33" fmla="*/ 6453648 h 6858000"/>
              <a:gd name="connsiteX34" fmla="*/ 11763006 w 12192000"/>
              <a:gd name="connsiteY34" fmla="*/ 6375771 h 6858000"/>
              <a:gd name="connsiteX35" fmla="*/ 11685290 w 12192000"/>
              <a:gd name="connsiteY35" fmla="*/ 6343549 h 6858000"/>
              <a:gd name="connsiteX36" fmla="*/ 11607557 w 12192000"/>
              <a:gd name="connsiteY36" fmla="*/ 6375771 h 6858000"/>
              <a:gd name="connsiteX37" fmla="*/ 11602264 w 12192000"/>
              <a:gd name="connsiteY37" fmla="*/ 6381447 h 6858000"/>
              <a:gd name="connsiteX38" fmla="*/ 11596990 w 12192000"/>
              <a:gd name="connsiteY38" fmla="*/ 6375771 h 6858000"/>
              <a:gd name="connsiteX39" fmla="*/ 11519256 w 12192000"/>
              <a:gd name="connsiteY39" fmla="*/ 6343549 h 6858000"/>
              <a:gd name="connsiteX40" fmla="*/ 11143032 w 12192000"/>
              <a:gd name="connsiteY40" fmla="*/ 6343549 h 6858000"/>
              <a:gd name="connsiteX41" fmla="*/ 11065386 w 12192000"/>
              <a:gd name="connsiteY41" fmla="*/ 6375762 h 6858000"/>
              <a:gd name="connsiteX42" fmla="*/ 11033177 w 12192000"/>
              <a:gd name="connsiteY42" fmla="*/ 6451484 h 6858000"/>
              <a:gd name="connsiteX43" fmla="*/ 11033177 w 12192000"/>
              <a:gd name="connsiteY43" fmla="*/ 6455753 h 6858000"/>
              <a:gd name="connsiteX44" fmla="*/ 11065386 w 12192000"/>
              <a:gd name="connsiteY44" fmla="*/ 6531456 h 6858000"/>
              <a:gd name="connsiteX45" fmla="*/ 11142322 w 12192000"/>
              <a:gd name="connsiteY45" fmla="*/ 6563687 h 6858000"/>
              <a:gd name="connsiteX46" fmla="*/ 11144009 w 12192000"/>
              <a:gd name="connsiteY46" fmla="*/ 6563687 h 6858000"/>
              <a:gd name="connsiteX47" fmla="*/ 11199140 w 12192000"/>
              <a:gd name="connsiteY47" fmla="*/ 6548497 h 6858000"/>
              <a:gd name="connsiteX48" fmla="*/ 11199140 w 12192000"/>
              <a:gd name="connsiteY48" fmla="*/ 6559774 h 6858000"/>
              <a:gd name="connsiteX49" fmla="*/ 11252976 w 12192000"/>
              <a:gd name="connsiteY49" fmla="*/ 6559774 h 6858000"/>
              <a:gd name="connsiteX50" fmla="*/ 11252976 w 12192000"/>
              <a:gd name="connsiteY50" fmla="*/ 6347071 h 6858000"/>
              <a:gd name="connsiteX51" fmla="*/ 11199140 w 12192000"/>
              <a:gd name="connsiteY51" fmla="*/ 6347071 h 6858000"/>
              <a:gd name="connsiteX52" fmla="*/ 11199140 w 12192000"/>
              <a:gd name="connsiteY52" fmla="*/ 6358740 h 6858000"/>
              <a:gd name="connsiteX53" fmla="*/ 11143032 w 12192000"/>
              <a:gd name="connsiteY53" fmla="*/ 6343549 h 6858000"/>
              <a:gd name="connsiteX54" fmla="*/ 11301895 w 12192000"/>
              <a:gd name="connsiteY54" fmla="*/ 6262129 h 6858000"/>
              <a:gd name="connsiteX55" fmla="*/ 11301895 w 12192000"/>
              <a:gd name="connsiteY55" fmla="*/ 6560063 h 6858000"/>
              <a:gd name="connsiteX56" fmla="*/ 11360214 w 12192000"/>
              <a:gd name="connsiteY56" fmla="*/ 6560063 h 6858000"/>
              <a:gd name="connsiteX57" fmla="*/ 11360214 w 12192000"/>
              <a:gd name="connsiteY57" fmla="*/ 6262129 h 6858000"/>
              <a:gd name="connsiteX58" fmla="*/ 11865952 w 12192000"/>
              <a:gd name="connsiteY58" fmla="*/ 6254089 h 6858000"/>
              <a:gd name="connsiteX59" fmla="*/ 11830386 w 12192000"/>
              <a:gd name="connsiteY59" fmla="*/ 6289725 h 6858000"/>
              <a:gd name="connsiteX60" fmla="*/ 11865952 w 12192000"/>
              <a:gd name="connsiteY60" fmla="*/ 6325770 h 6858000"/>
              <a:gd name="connsiteX61" fmla="*/ 11901501 w 12192000"/>
              <a:gd name="connsiteY61" fmla="*/ 6289725 h 6858000"/>
              <a:gd name="connsiteX62" fmla="*/ 11865952 w 12192000"/>
              <a:gd name="connsiteY62" fmla="*/ 6254089 h 6858000"/>
              <a:gd name="connsiteX63" fmla="*/ 0 w 12192000"/>
              <a:gd name="connsiteY63" fmla="*/ 0 h 6858000"/>
              <a:gd name="connsiteX64" fmla="*/ 9120188 w 12192000"/>
              <a:gd name="connsiteY64" fmla="*/ 0 h 6858000"/>
              <a:gd name="connsiteX65" fmla="*/ 9467680 w 12192000"/>
              <a:gd name="connsiteY65" fmla="*/ 0 h 6858000"/>
              <a:gd name="connsiteX66" fmla="*/ 12192000 w 12192000"/>
              <a:gd name="connsiteY66" fmla="*/ 0 h 6858000"/>
              <a:gd name="connsiteX67" fmla="*/ 12192000 w 12192000"/>
              <a:gd name="connsiteY67" fmla="*/ 1233488 h 6858000"/>
              <a:gd name="connsiteX68" fmla="*/ 12192000 w 12192000"/>
              <a:gd name="connsiteY68" fmla="*/ 5624512 h 6858000"/>
              <a:gd name="connsiteX69" fmla="*/ 12192000 w 12192000"/>
              <a:gd name="connsiteY69" fmla="*/ 6858000 h 6858000"/>
              <a:gd name="connsiteX70" fmla="*/ 9467680 w 12192000"/>
              <a:gd name="connsiteY70" fmla="*/ 6858000 h 6858000"/>
              <a:gd name="connsiteX71" fmla="*/ 9120188 w 12192000"/>
              <a:gd name="connsiteY71" fmla="*/ 6858000 h 6858000"/>
              <a:gd name="connsiteX72" fmla="*/ 0 w 12192000"/>
              <a:gd name="connsiteY72" fmla="*/ 6858000 h 6858000"/>
              <a:gd name="connsiteX73" fmla="*/ 0 w 12192000"/>
              <a:gd name="connsiteY73" fmla="*/ 5624512 h 6858000"/>
              <a:gd name="connsiteX74" fmla="*/ 0 w 12192000"/>
              <a:gd name="connsiteY74" fmla="*/ 1233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2192000" h="6858000">
                <a:moveTo>
                  <a:pt x="11143050" y="6397338"/>
                </a:moveTo>
                <a:cubicBezTo>
                  <a:pt x="11158594" y="6397338"/>
                  <a:pt x="11172611" y="6403623"/>
                  <a:pt x="11182808" y="6413843"/>
                </a:cubicBezTo>
                <a:cubicBezTo>
                  <a:pt x="11192916" y="6423974"/>
                  <a:pt x="11199187" y="6438022"/>
                  <a:pt x="11199187" y="6453619"/>
                </a:cubicBezTo>
                <a:cubicBezTo>
                  <a:pt x="11199187" y="6469127"/>
                  <a:pt x="11192916" y="6483174"/>
                  <a:pt x="11182808" y="6493377"/>
                </a:cubicBezTo>
                <a:cubicBezTo>
                  <a:pt x="11172611" y="6503596"/>
                  <a:pt x="11158594" y="6509899"/>
                  <a:pt x="11143050" y="6509899"/>
                </a:cubicBezTo>
                <a:cubicBezTo>
                  <a:pt x="11127577" y="6509899"/>
                  <a:pt x="11113560" y="6503596"/>
                  <a:pt x="11103363" y="6493377"/>
                </a:cubicBezTo>
                <a:cubicBezTo>
                  <a:pt x="11093255" y="6483174"/>
                  <a:pt x="11086966" y="6469127"/>
                  <a:pt x="11086966" y="6453619"/>
                </a:cubicBezTo>
                <a:cubicBezTo>
                  <a:pt x="11086966" y="6438022"/>
                  <a:pt x="11093255" y="6423974"/>
                  <a:pt x="11103363" y="6413843"/>
                </a:cubicBezTo>
                <a:cubicBezTo>
                  <a:pt x="11113560" y="6403623"/>
                  <a:pt x="11127577" y="6397338"/>
                  <a:pt x="11143050" y="6397338"/>
                </a:cubicBezTo>
                <a:close/>
                <a:moveTo>
                  <a:pt x="11836841" y="6347172"/>
                </a:moveTo>
                <a:lnTo>
                  <a:pt x="11836841" y="6560063"/>
                </a:lnTo>
                <a:lnTo>
                  <a:pt x="11895046" y="6560063"/>
                </a:lnTo>
                <a:lnTo>
                  <a:pt x="11895046" y="6347172"/>
                </a:lnTo>
                <a:close/>
                <a:moveTo>
                  <a:pt x="11519256" y="6343549"/>
                </a:moveTo>
                <a:cubicBezTo>
                  <a:pt x="11498495" y="6343549"/>
                  <a:pt x="11479741" y="6348602"/>
                  <a:pt x="11463118" y="6358744"/>
                </a:cubicBezTo>
                <a:lnTo>
                  <a:pt x="11463118" y="6347232"/>
                </a:lnTo>
                <a:lnTo>
                  <a:pt x="11409360" y="6347232"/>
                </a:lnTo>
                <a:lnTo>
                  <a:pt x="11409360" y="6560064"/>
                </a:lnTo>
                <a:lnTo>
                  <a:pt x="11463118" y="6560064"/>
                </a:lnTo>
                <a:lnTo>
                  <a:pt x="11463118" y="6453648"/>
                </a:lnTo>
                <a:cubicBezTo>
                  <a:pt x="11463118" y="6438062"/>
                  <a:pt x="11469405" y="6424024"/>
                  <a:pt x="11479581" y="6413900"/>
                </a:cubicBezTo>
                <a:cubicBezTo>
                  <a:pt x="11489687" y="6403687"/>
                  <a:pt x="11503788" y="6397407"/>
                  <a:pt x="11519256" y="6397407"/>
                </a:cubicBezTo>
                <a:cubicBezTo>
                  <a:pt x="11534725" y="6397407"/>
                  <a:pt x="11548808" y="6403687"/>
                  <a:pt x="11558931" y="6413900"/>
                </a:cubicBezTo>
                <a:cubicBezTo>
                  <a:pt x="11569107" y="6424024"/>
                  <a:pt x="11575394" y="6438062"/>
                  <a:pt x="11575394" y="6453648"/>
                </a:cubicBezTo>
                <a:lnTo>
                  <a:pt x="11575394" y="6560064"/>
                </a:lnTo>
                <a:lnTo>
                  <a:pt x="11629152" y="6560064"/>
                </a:lnTo>
                <a:lnTo>
                  <a:pt x="11629152" y="6453648"/>
                </a:lnTo>
                <a:cubicBezTo>
                  <a:pt x="11629152" y="6438062"/>
                  <a:pt x="11635422" y="6424024"/>
                  <a:pt x="11645616" y="6413900"/>
                </a:cubicBezTo>
                <a:cubicBezTo>
                  <a:pt x="11655721" y="6403687"/>
                  <a:pt x="11669804" y="6397407"/>
                  <a:pt x="11685290" y="6397407"/>
                </a:cubicBezTo>
                <a:cubicBezTo>
                  <a:pt x="11700759" y="6397407"/>
                  <a:pt x="11714771" y="6403687"/>
                  <a:pt x="11724948" y="6413900"/>
                </a:cubicBezTo>
                <a:cubicBezTo>
                  <a:pt x="11735142" y="6424024"/>
                  <a:pt x="11741411" y="6438062"/>
                  <a:pt x="11741411" y="6453648"/>
                </a:cubicBezTo>
                <a:lnTo>
                  <a:pt x="11741411" y="6560064"/>
                </a:lnTo>
                <a:lnTo>
                  <a:pt x="11795169" y="6560064"/>
                </a:lnTo>
                <a:lnTo>
                  <a:pt x="11795169" y="6453648"/>
                </a:lnTo>
                <a:cubicBezTo>
                  <a:pt x="11795169" y="6423188"/>
                  <a:pt x="11784460" y="6397247"/>
                  <a:pt x="11763006" y="6375771"/>
                </a:cubicBezTo>
                <a:cubicBezTo>
                  <a:pt x="11741571" y="6354296"/>
                  <a:pt x="11715606" y="6343549"/>
                  <a:pt x="11685290" y="6343549"/>
                </a:cubicBezTo>
                <a:cubicBezTo>
                  <a:pt x="11654957" y="6343549"/>
                  <a:pt x="11628993" y="6354296"/>
                  <a:pt x="11607557" y="6375771"/>
                </a:cubicBezTo>
                <a:cubicBezTo>
                  <a:pt x="11605710" y="6377604"/>
                  <a:pt x="11603952" y="6379525"/>
                  <a:pt x="11602264" y="6381447"/>
                </a:cubicBezTo>
                <a:cubicBezTo>
                  <a:pt x="11600577" y="6379525"/>
                  <a:pt x="11598819" y="6377604"/>
                  <a:pt x="11596990" y="6375771"/>
                </a:cubicBezTo>
                <a:cubicBezTo>
                  <a:pt x="11575536" y="6354296"/>
                  <a:pt x="11549572" y="6343549"/>
                  <a:pt x="11519256" y="6343549"/>
                </a:cubicBezTo>
                <a:close/>
                <a:moveTo>
                  <a:pt x="11143032" y="6343549"/>
                </a:moveTo>
                <a:cubicBezTo>
                  <a:pt x="11112705" y="6343549"/>
                  <a:pt x="11086835" y="6354293"/>
                  <a:pt x="11065386" y="6375762"/>
                </a:cubicBezTo>
                <a:cubicBezTo>
                  <a:pt x="11044381" y="6396734"/>
                  <a:pt x="11033674" y="6421957"/>
                  <a:pt x="11033177" y="6451484"/>
                </a:cubicBezTo>
                <a:lnTo>
                  <a:pt x="11033177" y="6455753"/>
                </a:lnTo>
                <a:cubicBezTo>
                  <a:pt x="11033674" y="6485209"/>
                  <a:pt x="11044381" y="6510414"/>
                  <a:pt x="11065386" y="6531456"/>
                </a:cubicBezTo>
                <a:cubicBezTo>
                  <a:pt x="11086657" y="6552784"/>
                  <a:pt x="11112297" y="6563509"/>
                  <a:pt x="11142322" y="6563687"/>
                </a:cubicBezTo>
                <a:lnTo>
                  <a:pt x="11144009" y="6563687"/>
                </a:lnTo>
                <a:cubicBezTo>
                  <a:pt x="11164446" y="6563527"/>
                  <a:pt x="11182876" y="6558458"/>
                  <a:pt x="11199140" y="6548497"/>
                </a:cubicBezTo>
                <a:lnTo>
                  <a:pt x="11199140" y="6559774"/>
                </a:lnTo>
                <a:lnTo>
                  <a:pt x="11252976" y="6559774"/>
                </a:lnTo>
                <a:lnTo>
                  <a:pt x="11252976" y="6347071"/>
                </a:lnTo>
                <a:lnTo>
                  <a:pt x="11199140" y="6347071"/>
                </a:lnTo>
                <a:lnTo>
                  <a:pt x="11199140" y="6358740"/>
                </a:lnTo>
                <a:cubicBezTo>
                  <a:pt x="11182610" y="6348601"/>
                  <a:pt x="11163860" y="6343549"/>
                  <a:pt x="11143032" y="6343549"/>
                </a:cubicBezTo>
                <a:close/>
                <a:moveTo>
                  <a:pt x="11301895" y="6262129"/>
                </a:moveTo>
                <a:lnTo>
                  <a:pt x="11301895" y="6560063"/>
                </a:lnTo>
                <a:lnTo>
                  <a:pt x="11360214" y="6560063"/>
                </a:lnTo>
                <a:lnTo>
                  <a:pt x="11360214" y="6262129"/>
                </a:lnTo>
                <a:close/>
                <a:moveTo>
                  <a:pt x="11865952" y="6254089"/>
                </a:moveTo>
                <a:cubicBezTo>
                  <a:pt x="11846483" y="6254089"/>
                  <a:pt x="11830386" y="6270218"/>
                  <a:pt x="11830386" y="6289725"/>
                </a:cubicBezTo>
                <a:cubicBezTo>
                  <a:pt x="11830386" y="6309659"/>
                  <a:pt x="11846483" y="6325770"/>
                  <a:pt x="11865952" y="6325770"/>
                </a:cubicBezTo>
                <a:cubicBezTo>
                  <a:pt x="11885422" y="6325770"/>
                  <a:pt x="11901501" y="6309659"/>
                  <a:pt x="11901501" y="6289725"/>
                </a:cubicBezTo>
                <a:cubicBezTo>
                  <a:pt x="11901501" y="6270218"/>
                  <a:pt x="11885422" y="6254089"/>
                  <a:pt x="11865952" y="6254089"/>
                </a:cubicBezTo>
                <a:close/>
                <a:moveTo>
                  <a:pt x="0" y="0"/>
                </a:moveTo>
                <a:lnTo>
                  <a:pt x="9120188" y="0"/>
                </a:lnTo>
                <a:lnTo>
                  <a:pt x="9467680" y="0"/>
                </a:lnTo>
                <a:lnTo>
                  <a:pt x="12192000" y="0"/>
                </a:lnTo>
                <a:lnTo>
                  <a:pt x="12192000" y="1233488"/>
                </a:lnTo>
                <a:lnTo>
                  <a:pt x="12192000" y="5624512"/>
                </a:lnTo>
                <a:lnTo>
                  <a:pt x="12192000" y="6858000"/>
                </a:lnTo>
                <a:lnTo>
                  <a:pt x="9467680" y="6858000"/>
                </a:lnTo>
                <a:lnTo>
                  <a:pt x="9120188" y="6858000"/>
                </a:lnTo>
                <a:lnTo>
                  <a:pt x="0" y="6858000"/>
                </a:lnTo>
                <a:lnTo>
                  <a:pt x="0" y="5624512"/>
                </a:lnTo>
                <a:lnTo>
                  <a:pt x="0" y="1233488"/>
                </a:lnTo>
                <a:close/>
              </a:path>
            </a:pathLst>
          </a:custGeom>
        </p:spPr>
        <p:txBody>
          <a:bodyPr wrap="square" lIns="0" tIns="2700000" rIns="0">
            <a:noAutofit/>
          </a:bodyPr>
          <a:lstStyle>
            <a:lvl1pPr marL="0" indent="0" algn="ctr">
              <a:buFont typeface="Arial" panose="020B0604020202020204" pitchFamily="34" charset="0"/>
              <a:buNone/>
              <a:defRPr/>
            </a:lvl1pPr>
          </a:lstStyle>
          <a:p>
            <a:r>
              <a:rPr lang="sv-SE"/>
              <a:t>Klicka på ikonen för att lägga till en bild</a:t>
            </a:r>
            <a:endParaRPr lang="sv-SE"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1992313" y="6496726"/>
            <a:ext cx="8820149" cy="201405"/>
          </a:xfrm>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850577029"/>
      </p:ext>
    </p:extLst>
  </p:cSld>
  <p:clrMapOvr>
    <a:masterClrMapping/>
  </p:clrMapOvr>
  <p:transition spd="med">
    <p:fade/>
  </p:transition>
  <p:hf hdr="0" ftr="0" dt="0"/>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to utfallande, svart logga">
    <p:spTree>
      <p:nvGrpSpPr>
        <p:cNvPr id="1" name=""/>
        <p:cNvGrpSpPr/>
        <p:nvPr/>
      </p:nvGrpSpPr>
      <p:grpSpPr>
        <a:xfrm>
          <a:off x="0" y="0"/>
          <a:ext cx="0" cy="0"/>
          <a:chOff x="0" y="0"/>
          <a:chExt cx="0" cy="0"/>
        </a:xfrm>
      </p:grpSpPr>
      <p:sp>
        <p:nvSpPr>
          <p:cNvPr id="35" name="Rektangel 34">
            <a:extLst>
              <a:ext uri="{FF2B5EF4-FFF2-40B4-BE49-F238E27FC236}">
                <a16:creationId xmlns:a16="http://schemas.microsoft.com/office/drawing/2014/main" id="{325CFF37-5C69-470F-BE0C-BB93C0AE0365}"/>
              </a:ext>
            </a:extLst>
          </p:cNvPr>
          <p:cNvSpPr/>
          <p:nvPr/>
        </p:nvSpPr>
        <p:spPr bwMode="gray">
          <a:xfrm>
            <a:off x="10868025" y="6134100"/>
            <a:ext cx="1238250" cy="564031"/>
          </a:xfrm>
          <a:prstGeom prst="rect">
            <a:avLst/>
          </a:prstGeom>
          <a:solidFill>
            <a:srgbClr val="000000"/>
          </a:solidFill>
        </p:spPr>
        <p:txBody>
          <a:bodyPr vert="horz" lIns="72000" tIns="0" rIns="72000" bIns="0" rtlCol="0" anchor="ctr" anchorCtr="1">
            <a:normAutofit/>
          </a:bodyPr>
          <a:lstStyle/>
          <a:p>
            <a:pPr marL="0" indent="0" algn="l">
              <a:lnSpc>
                <a:spcPct val="90000"/>
              </a:lnSpc>
              <a:spcBef>
                <a:spcPts val="1200"/>
              </a:spcBef>
              <a:buFont typeface="Arial" panose="020B0604020202020204" pitchFamily="34" charset="0"/>
              <a:buNone/>
            </a:pPr>
            <a:endParaRPr lang="sv-SE" sz="1800" dirty="0" err="1">
              <a:solidFill>
                <a:schemeClr val="bg1"/>
              </a:solidFill>
            </a:endParaRPr>
          </a:p>
        </p:txBody>
      </p:sp>
      <p:sp>
        <p:nvSpPr>
          <p:cNvPr id="15" name="Platshållare för bild 14">
            <a:extLst>
              <a:ext uri="{FF2B5EF4-FFF2-40B4-BE49-F238E27FC236}">
                <a16:creationId xmlns:a16="http://schemas.microsoft.com/office/drawing/2014/main" id="{9A0BEB1D-A07C-4D4A-8FAB-A115033CD3BA}"/>
              </a:ext>
            </a:extLst>
          </p:cNvPr>
          <p:cNvSpPr>
            <a:spLocks noGrp="1"/>
          </p:cNvSpPr>
          <p:nvPr>
            <p:ph type="pic" sz="quarter" idx="13"/>
          </p:nvPr>
        </p:nvSpPr>
        <p:spPr bwMode="gray">
          <a:xfrm>
            <a:off x="0" y="1"/>
            <a:ext cx="12192000" cy="6858000"/>
          </a:xfrm>
          <a:custGeom>
            <a:avLst/>
            <a:gdLst>
              <a:gd name="connsiteX0" fmla="*/ 11143050 w 12192000"/>
              <a:gd name="connsiteY0" fmla="*/ 6397338 h 6858000"/>
              <a:gd name="connsiteX1" fmla="*/ 11182808 w 12192000"/>
              <a:gd name="connsiteY1" fmla="*/ 6413843 h 6858000"/>
              <a:gd name="connsiteX2" fmla="*/ 11199187 w 12192000"/>
              <a:gd name="connsiteY2" fmla="*/ 6453619 h 6858000"/>
              <a:gd name="connsiteX3" fmla="*/ 11182808 w 12192000"/>
              <a:gd name="connsiteY3" fmla="*/ 6493377 h 6858000"/>
              <a:gd name="connsiteX4" fmla="*/ 11143050 w 12192000"/>
              <a:gd name="connsiteY4" fmla="*/ 6509899 h 6858000"/>
              <a:gd name="connsiteX5" fmla="*/ 11103363 w 12192000"/>
              <a:gd name="connsiteY5" fmla="*/ 6493377 h 6858000"/>
              <a:gd name="connsiteX6" fmla="*/ 11086966 w 12192000"/>
              <a:gd name="connsiteY6" fmla="*/ 6453619 h 6858000"/>
              <a:gd name="connsiteX7" fmla="*/ 11103363 w 12192000"/>
              <a:gd name="connsiteY7" fmla="*/ 6413843 h 6858000"/>
              <a:gd name="connsiteX8" fmla="*/ 11143050 w 12192000"/>
              <a:gd name="connsiteY8" fmla="*/ 6397338 h 6858000"/>
              <a:gd name="connsiteX9" fmla="*/ 11836841 w 12192000"/>
              <a:gd name="connsiteY9" fmla="*/ 6347172 h 6858000"/>
              <a:gd name="connsiteX10" fmla="*/ 11836841 w 12192000"/>
              <a:gd name="connsiteY10" fmla="*/ 6560063 h 6858000"/>
              <a:gd name="connsiteX11" fmla="*/ 11895046 w 12192000"/>
              <a:gd name="connsiteY11" fmla="*/ 6560063 h 6858000"/>
              <a:gd name="connsiteX12" fmla="*/ 11895046 w 12192000"/>
              <a:gd name="connsiteY12" fmla="*/ 6347172 h 6858000"/>
              <a:gd name="connsiteX13" fmla="*/ 11519256 w 12192000"/>
              <a:gd name="connsiteY13" fmla="*/ 6343549 h 6858000"/>
              <a:gd name="connsiteX14" fmla="*/ 11463118 w 12192000"/>
              <a:gd name="connsiteY14" fmla="*/ 6358744 h 6858000"/>
              <a:gd name="connsiteX15" fmla="*/ 11463118 w 12192000"/>
              <a:gd name="connsiteY15" fmla="*/ 6347232 h 6858000"/>
              <a:gd name="connsiteX16" fmla="*/ 11409360 w 12192000"/>
              <a:gd name="connsiteY16" fmla="*/ 6347232 h 6858000"/>
              <a:gd name="connsiteX17" fmla="*/ 11409360 w 12192000"/>
              <a:gd name="connsiteY17" fmla="*/ 6560064 h 6858000"/>
              <a:gd name="connsiteX18" fmla="*/ 11463118 w 12192000"/>
              <a:gd name="connsiteY18" fmla="*/ 6560064 h 6858000"/>
              <a:gd name="connsiteX19" fmla="*/ 11463118 w 12192000"/>
              <a:gd name="connsiteY19" fmla="*/ 6453648 h 6858000"/>
              <a:gd name="connsiteX20" fmla="*/ 11479581 w 12192000"/>
              <a:gd name="connsiteY20" fmla="*/ 6413900 h 6858000"/>
              <a:gd name="connsiteX21" fmla="*/ 11519256 w 12192000"/>
              <a:gd name="connsiteY21" fmla="*/ 6397407 h 6858000"/>
              <a:gd name="connsiteX22" fmla="*/ 11558931 w 12192000"/>
              <a:gd name="connsiteY22" fmla="*/ 6413900 h 6858000"/>
              <a:gd name="connsiteX23" fmla="*/ 11575394 w 12192000"/>
              <a:gd name="connsiteY23" fmla="*/ 6453648 h 6858000"/>
              <a:gd name="connsiteX24" fmla="*/ 11575394 w 12192000"/>
              <a:gd name="connsiteY24" fmla="*/ 6560064 h 6858000"/>
              <a:gd name="connsiteX25" fmla="*/ 11629152 w 12192000"/>
              <a:gd name="connsiteY25" fmla="*/ 6560064 h 6858000"/>
              <a:gd name="connsiteX26" fmla="*/ 11629152 w 12192000"/>
              <a:gd name="connsiteY26" fmla="*/ 6453648 h 6858000"/>
              <a:gd name="connsiteX27" fmla="*/ 11645616 w 12192000"/>
              <a:gd name="connsiteY27" fmla="*/ 6413900 h 6858000"/>
              <a:gd name="connsiteX28" fmla="*/ 11685290 w 12192000"/>
              <a:gd name="connsiteY28" fmla="*/ 6397407 h 6858000"/>
              <a:gd name="connsiteX29" fmla="*/ 11724948 w 12192000"/>
              <a:gd name="connsiteY29" fmla="*/ 6413900 h 6858000"/>
              <a:gd name="connsiteX30" fmla="*/ 11741411 w 12192000"/>
              <a:gd name="connsiteY30" fmla="*/ 6453648 h 6858000"/>
              <a:gd name="connsiteX31" fmla="*/ 11741411 w 12192000"/>
              <a:gd name="connsiteY31" fmla="*/ 6560064 h 6858000"/>
              <a:gd name="connsiteX32" fmla="*/ 11795169 w 12192000"/>
              <a:gd name="connsiteY32" fmla="*/ 6560064 h 6858000"/>
              <a:gd name="connsiteX33" fmla="*/ 11795169 w 12192000"/>
              <a:gd name="connsiteY33" fmla="*/ 6453648 h 6858000"/>
              <a:gd name="connsiteX34" fmla="*/ 11763006 w 12192000"/>
              <a:gd name="connsiteY34" fmla="*/ 6375771 h 6858000"/>
              <a:gd name="connsiteX35" fmla="*/ 11685290 w 12192000"/>
              <a:gd name="connsiteY35" fmla="*/ 6343549 h 6858000"/>
              <a:gd name="connsiteX36" fmla="*/ 11607557 w 12192000"/>
              <a:gd name="connsiteY36" fmla="*/ 6375771 h 6858000"/>
              <a:gd name="connsiteX37" fmla="*/ 11602264 w 12192000"/>
              <a:gd name="connsiteY37" fmla="*/ 6381447 h 6858000"/>
              <a:gd name="connsiteX38" fmla="*/ 11596990 w 12192000"/>
              <a:gd name="connsiteY38" fmla="*/ 6375771 h 6858000"/>
              <a:gd name="connsiteX39" fmla="*/ 11519256 w 12192000"/>
              <a:gd name="connsiteY39" fmla="*/ 6343549 h 6858000"/>
              <a:gd name="connsiteX40" fmla="*/ 11143032 w 12192000"/>
              <a:gd name="connsiteY40" fmla="*/ 6343549 h 6858000"/>
              <a:gd name="connsiteX41" fmla="*/ 11065386 w 12192000"/>
              <a:gd name="connsiteY41" fmla="*/ 6375762 h 6858000"/>
              <a:gd name="connsiteX42" fmla="*/ 11033177 w 12192000"/>
              <a:gd name="connsiteY42" fmla="*/ 6451484 h 6858000"/>
              <a:gd name="connsiteX43" fmla="*/ 11033177 w 12192000"/>
              <a:gd name="connsiteY43" fmla="*/ 6455753 h 6858000"/>
              <a:gd name="connsiteX44" fmla="*/ 11065386 w 12192000"/>
              <a:gd name="connsiteY44" fmla="*/ 6531456 h 6858000"/>
              <a:gd name="connsiteX45" fmla="*/ 11142322 w 12192000"/>
              <a:gd name="connsiteY45" fmla="*/ 6563687 h 6858000"/>
              <a:gd name="connsiteX46" fmla="*/ 11144009 w 12192000"/>
              <a:gd name="connsiteY46" fmla="*/ 6563687 h 6858000"/>
              <a:gd name="connsiteX47" fmla="*/ 11199140 w 12192000"/>
              <a:gd name="connsiteY47" fmla="*/ 6548497 h 6858000"/>
              <a:gd name="connsiteX48" fmla="*/ 11199140 w 12192000"/>
              <a:gd name="connsiteY48" fmla="*/ 6559774 h 6858000"/>
              <a:gd name="connsiteX49" fmla="*/ 11252976 w 12192000"/>
              <a:gd name="connsiteY49" fmla="*/ 6559774 h 6858000"/>
              <a:gd name="connsiteX50" fmla="*/ 11252976 w 12192000"/>
              <a:gd name="connsiteY50" fmla="*/ 6347071 h 6858000"/>
              <a:gd name="connsiteX51" fmla="*/ 11199140 w 12192000"/>
              <a:gd name="connsiteY51" fmla="*/ 6347071 h 6858000"/>
              <a:gd name="connsiteX52" fmla="*/ 11199140 w 12192000"/>
              <a:gd name="connsiteY52" fmla="*/ 6358740 h 6858000"/>
              <a:gd name="connsiteX53" fmla="*/ 11143032 w 12192000"/>
              <a:gd name="connsiteY53" fmla="*/ 6343549 h 6858000"/>
              <a:gd name="connsiteX54" fmla="*/ 11301895 w 12192000"/>
              <a:gd name="connsiteY54" fmla="*/ 6262129 h 6858000"/>
              <a:gd name="connsiteX55" fmla="*/ 11301895 w 12192000"/>
              <a:gd name="connsiteY55" fmla="*/ 6560063 h 6858000"/>
              <a:gd name="connsiteX56" fmla="*/ 11360214 w 12192000"/>
              <a:gd name="connsiteY56" fmla="*/ 6560063 h 6858000"/>
              <a:gd name="connsiteX57" fmla="*/ 11360214 w 12192000"/>
              <a:gd name="connsiteY57" fmla="*/ 6262129 h 6858000"/>
              <a:gd name="connsiteX58" fmla="*/ 11865952 w 12192000"/>
              <a:gd name="connsiteY58" fmla="*/ 6254089 h 6858000"/>
              <a:gd name="connsiteX59" fmla="*/ 11830386 w 12192000"/>
              <a:gd name="connsiteY59" fmla="*/ 6289725 h 6858000"/>
              <a:gd name="connsiteX60" fmla="*/ 11865952 w 12192000"/>
              <a:gd name="connsiteY60" fmla="*/ 6325770 h 6858000"/>
              <a:gd name="connsiteX61" fmla="*/ 11901501 w 12192000"/>
              <a:gd name="connsiteY61" fmla="*/ 6289725 h 6858000"/>
              <a:gd name="connsiteX62" fmla="*/ 11865952 w 12192000"/>
              <a:gd name="connsiteY62" fmla="*/ 6254089 h 6858000"/>
              <a:gd name="connsiteX63" fmla="*/ 0 w 12192000"/>
              <a:gd name="connsiteY63" fmla="*/ 0 h 6858000"/>
              <a:gd name="connsiteX64" fmla="*/ 9120188 w 12192000"/>
              <a:gd name="connsiteY64" fmla="*/ 0 h 6858000"/>
              <a:gd name="connsiteX65" fmla="*/ 9467680 w 12192000"/>
              <a:gd name="connsiteY65" fmla="*/ 0 h 6858000"/>
              <a:gd name="connsiteX66" fmla="*/ 12192000 w 12192000"/>
              <a:gd name="connsiteY66" fmla="*/ 0 h 6858000"/>
              <a:gd name="connsiteX67" fmla="*/ 12192000 w 12192000"/>
              <a:gd name="connsiteY67" fmla="*/ 1233488 h 6858000"/>
              <a:gd name="connsiteX68" fmla="*/ 12192000 w 12192000"/>
              <a:gd name="connsiteY68" fmla="*/ 5624512 h 6858000"/>
              <a:gd name="connsiteX69" fmla="*/ 12192000 w 12192000"/>
              <a:gd name="connsiteY69" fmla="*/ 6858000 h 6858000"/>
              <a:gd name="connsiteX70" fmla="*/ 9467680 w 12192000"/>
              <a:gd name="connsiteY70" fmla="*/ 6858000 h 6858000"/>
              <a:gd name="connsiteX71" fmla="*/ 9120188 w 12192000"/>
              <a:gd name="connsiteY71" fmla="*/ 6858000 h 6858000"/>
              <a:gd name="connsiteX72" fmla="*/ 0 w 12192000"/>
              <a:gd name="connsiteY72" fmla="*/ 6858000 h 6858000"/>
              <a:gd name="connsiteX73" fmla="*/ 0 w 12192000"/>
              <a:gd name="connsiteY73" fmla="*/ 5624512 h 6858000"/>
              <a:gd name="connsiteX74" fmla="*/ 0 w 12192000"/>
              <a:gd name="connsiteY74" fmla="*/ 1233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2192000" h="6858000">
                <a:moveTo>
                  <a:pt x="11143050" y="6397338"/>
                </a:moveTo>
                <a:cubicBezTo>
                  <a:pt x="11158594" y="6397338"/>
                  <a:pt x="11172611" y="6403623"/>
                  <a:pt x="11182808" y="6413843"/>
                </a:cubicBezTo>
                <a:cubicBezTo>
                  <a:pt x="11192916" y="6423974"/>
                  <a:pt x="11199187" y="6438022"/>
                  <a:pt x="11199187" y="6453619"/>
                </a:cubicBezTo>
                <a:cubicBezTo>
                  <a:pt x="11199187" y="6469127"/>
                  <a:pt x="11192916" y="6483174"/>
                  <a:pt x="11182808" y="6493377"/>
                </a:cubicBezTo>
                <a:cubicBezTo>
                  <a:pt x="11172611" y="6503596"/>
                  <a:pt x="11158594" y="6509899"/>
                  <a:pt x="11143050" y="6509899"/>
                </a:cubicBezTo>
                <a:cubicBezTo>
                  <a:pt x="11127577" y="6509899"/>
                  <a:pt x="11113560" y="6503596"/>
                  <a:pt x="11103363" y="6493377"/>
                </a:cubicBezTo>
                <a:cubicBezTo>
                  <a:pt x="11093255" y="6483174"/>
                  <a:pt x="11086966" y="6469127"/>
                  <a:pt x="11086966" y="6453619"/>
                </a:cubicBezTo>
                <a:cubicBezTo>
                  <a:pt x="11086966" y="6438022"/>
                  <a:pt x="11093255" y="6423974"/>
                  <a:pt x="11103363" y="6413843"/>
                </a:cubicBezTo>
                <a:cubicBezTo>
                  <a:pt x="11113560" y="6403623"/>
                  <a:pt x="11127577" y="6397338"/>
                  <a:pt x="11143050" y="6397338"/>
                </a:cubicBezTo>
                <a:close/>
                <a:moveTo>
                  <a:pt x="11836841" y="6347172"/>
                </a:moveTo>
                <a:lnTo>
                  <a:pt x="11836841" y="6560063"/>
                </a:lnTo>
                <a:lnTo>
                  <a:pt x="11895046" y="6560063"/>
                </a:lnTo>
                <a:lnTo>
                  <a:pt x="11895046" y="6347172"/>
                </a:lnTo>
                <a:close/>
                <a:moveTo>
                  <a:pt x="11519256" y="6343549"/>
                </a:moveTo>
                <a:cubicBezTo>
                  <a:pt x="11498495" y="6343549"/>
                  <a:pt x="11479741" y="6348602"/>
                  <a:pt x="11463118" y="6358744"/>
                </a:cubicBezTo>
                <a:lnTo>
                  <a:pt x="11463118" y="6347232"/>
                </a:lnTo>
                <a:lnTo>
                  <a:pt x="11409360" y="6347232"/>
                </a:lnTo>
                <a:lnTo>
                  <a:pt x="11409360" y="6560064"/>
                </a:lnTo>
                <a:lnTo>
                  <a:pt x="11463118" y="6560064"/>
                </a:lnTo>
                <a:lnTo>
                  <a:pt x="11463118" y="6453648"/>
                </a:lnTo>
                <a:cubicBezTo>
                  <a:pt x="11463118" y="6438062"/>
                  <a:pt x="11469405" y="6424024"/>
                  <a:pt x="11479581" y="6413900"/>
                </a:cubicBezTo>
                <a:cubicBezTo>
                  <a:pt x="11489687" y="6403687"/>
                  <a:pt x="11503788" y="6397407"/>
                  <a:pt x="11519256" y="6397407"/>
                </a:cubicBezTo>
                <a:cubicBezTo>
                  <a:pt x="11534725" y="6397407"/>
                  <a:pt x="11548808" y="6403687"/>
                  <a:pt x="11558931" y="6413900"/>
                </a:cubicBezTo>
                <a:cubicBezTo>
                  <a:pt x="11569107" y="6424024"/>
                  <a:pt x="11575394" y="6438062"/>
                  <a:pt x="11575394" y="6453648"/>
                </a:cubicBezTo>
                <a:lnTo>
                  <a:pt x="11575394" y="6560064"/>
                </a:lnTo>
                <a:lnTo>
                  <a:pt x="11629152" y="6560064"/>
                </a:lnTo>
                <a:lnTo>
                  <a:pt x="11629152" y="6453648"/>
                </a:lnTo>
                <a:cubicBezTo>
                  <a:pt x="11629152" y="6438062"/>
                  <a:pt x="11635422" y="6424024"/>
                  <a:pt x="11645616" y="6413900"/>
                </a:cubicBezTo>
                <a:cubicBezTo>
                  <a:pt x="11655721" y="6403687"/>
                  <a:pt x="11669804" y="6397407"/>
                  <a:pt x="11685290" y="6397407"/>
                </a:cubicBezTo>
                <a:cubicBezTo>
                  <a:pt x="11700759" y="6397407"/>
                  <a:pt x="11714771" y="6403687"/>
                  <a:pt x="11724948" y="6413900"/>
                </a:cubicBezTo>
                <a:cubicBezTo>
                  <a:pt x="11735142" y="6424024"/>
                  <a:pt x="11741411" y="6438062"/>
                  <a:pt x="11741411" y="6453648"/>
                </a:cubicBezTo>
                <a:lnTo>
                  <a:pt x="11741411" y="6560064"/>
                </a:lnTo>
                <a:lnTo>
                  <a:pt x="11795169" y="6560064"/>
                </a:lnTo>
                <a:lnTo>
                  <a:pt x="11795169" y="6453648"/>
                </a:lnTo>
                <a:cubicBezTo>
                  <a:pt x="11795169" y="6423188"/>
                  <a:pt x="11784460" y="6397247"/>
                  <a:pt x="11763006" y="6375771"/>
                </a:cubicBezTo>
                <a:cubicBezTo>
                  <a:pt x="11741571" y="6354296"/>
                  <a:pt x="11715606" y="6343549"/>
                  <a:pt x="11685290" y="6343549"/>
                </a:cubicBezTo>
                <a:cubicBezTo>
                  <a:pt x="11654957" y="6343549"/>
                  <a:pt x="11628993" y="6354296"/>
                  <a:pt x="11607557" y="6375771"/>
                </a:cubicBezTo>
                <a:cubicBezTo>
                  <a:pt x="11605710" y="6377604"/>
                  <a:pt x="11603952" y="6379525"/>
                  <a:pt x="11602264" y="6381447"/>
                </a:cubicBezTo>
                <a:cubicBezTo>
                  <a:pt x="11600577" y="6379525"/>
                  <a:pt x="11598819" y="6377604"/>
                  <a:pt x="11596990" y="6375771"/>
                </a:cubicBezTo>
                <a:cubicBezTo>
                  <a:pt x="11575536" y="6354296"/>
                  <a:pt x="11549572" y="6343549"/>
                  <a:pt x="11519256" y="6343549"/>
                </a:cubicBezTo>
                <a:close/>
                <a:moveTo>
                  <a:pt x="11143032" y="6343549"/>
                </a:moveTo>
                <a:cubicBezTo>
                  <a:pt x="11112705" y="6343549"/>
                  <a:pt x="11086835" y="6354293"/>
                  <a:pt x="11065386" y="6375762"/>
                </a:cubicBezTo>
                <a:cubicBezTo>
                  <a:pt x="11044381" y="6396734"/>
                  <a:pt x="11033674" y="6421957"/>
                  <a:pt x="11033177" y="6451484"/>
                </a:cubicBezTo>
                <a:lnTo>
                  <a:pt x="11033177" y="6455753"/>
                </a:lnTo>
                <a:cubicBezTo>
                  <a:pt x="11033674" y="6485209"/>
                  <a:pt x="11044381" y="6510414"/>
                  <a:pt x="11065386" y="6531456"/>
                </a:cubicBezTo>
                <a:cubicBezTo>
                  <a:pt x="11086657" y="6552784"/>
                  <a:pt x="11112297" y="6563509"/>
                  <a:pt x="11142322" y="6563687"/>
                </a:cubicBezTo>
                <a:lnTo>
                  <a:pt x="11144009" y="6563687"/>
                </a:lnTo>
                <a:cubicBezTo>
                  <a:pt x="11164446" y="6563527"/>
                  <a:pt x="11182876" y="6558458"/>
                  <a:pt x="11199140" y="6548497"/>
                </a:cubicBezTo>
                <a:lnTo>
                  <a:pt x="11199140" y="6559774"/>
                </a:lnTo>
                <a:lnTo>
                  <a:pt x="11252976" y="6559774"/>
                </a:lnTo>
                <a:lnTo>
                  <a:pt x="11252976" y="6347071"/>
                </a:lnTo>
                <a:lnTo>
                  <a:pt x="11199140" y="6347071"/>
                </a:lnTo>
                <a:lnTo>
                  <a:pt x="11199140" y="6358740"/>
                </a:lnTo>
                <a:cubicBezTo>
                  <a:pt x="11182610" y="6348601"/>
                  <a:pt x="11163860" y="6343549"/>
                  <a:pt x="11143032" y="6343549"/>
                </a:cubicBezTo>
                <a:close/>
                <a:moveTo>
                  <a:pt x="11301895" y="6262129"/>
                </a:moveTo>
                <a:lnTo>
                  <a:pt x="11301895" y="6560063"/>
                </a:lnTo>
                <a:lnTo>
                  <a:pt x="11360214" y="6560063"/>
                </a:lnTo>
                <a:lnTo>
                  <a:pt x="11360214" y="6262129"/>
                </a:lnTo>
                <a:close/>
                <a:moveTo>
                  <a:pt x="11865952" y="6254089"/>
                </a:moveTo>
                <a:cubicBezTo>
                  <a:pt x="11846483" y="6254089"/>
                  <a:pt x="11830386" y="6270218"/>
                  <a:pt x="11830386" y="6289725"/>
                </a:cubicBezTo>
                <a:cubicBezTo>
                  <a:pt x="11830386" y="6309659"/>
                  <a:pt x="11846483" y="6325770"/>
                  <a:pt x="11865952" y="6325770"/>
                </a:cubicBezTo>
                <a:cubicBezTo>
                  <a:pt x="11885422" y="6325770"/>
                  <a:pt x="11901501" y="6309659"/>
                  <a:pt x="11901501" y="6289725"/>
                </a:cubicBezTo>
                <a:cubicBezTo>
                  <a:pt x="11901501" y="6270218"/>
                  <a:pt x="11885422" y="6254089"/>
                  <a:pt x="11865952" y="6254089"/>
                </a:cubicBezTo>
                <a:close/>
                <a:moveTo>
                  <a:pt x="0" y="0"/>
                </a:moveTo>
                <a:lnTo>
                  <a:pt x="9120188" y="0"/>
                </a:lnTo>
                <a:lnTo>
                  <a:pt x="9467680" y="0"/>
                </a:lnTo>
                <a:lnTo>
                  <a:pt x="12192000" y="0"/>
                </a:lnTo>
                <a:lnTo>
                  <a:pt x="12192000" y="1233488"/>
                </a:lnTo>
                <a:lnTo>
                  <a:pt x="12192000" y="5624512"/>
                </a:lnTo>
                <a:lnTo>
                  <a:pt x="12192000" y="6858000"/>
                </a:lnTo>
                <a:lnTo>
                  <a:pt x="9467680" y="6858000"/>
                </a:lnTo>
                <a:lnTo>
                  <a:pt x="9120188" y="6858000"/>
                </a:lnTo>
                <a:lnTo>
                  <a:pt x="0" y="6858000"/>
                </a:lnTo>
                <a:lnTo>
                  <a:pt x="0" y="5624512"/>
                </a:lnTo>
                <a:lnTo>
                  <a:pt x="0" y="1233488"/>
                </a:lnTo>
                <a:close/>
              </a:path>
            </a:pathLst>
          </a:custGeom>
        </p:spPr>
        <p:txBody>
          <a:bodyPr wrap="square" lIns="0" tIns="2700000" rIns="0">
            <a:noAutofit/>
          </a:bodyPr>
          <a:lstStyle>
            <a:lvl1pPr marL="0" indent="0" algn="ctr">
              <a:buFont typeface="Arial" panose="020B0604020202020204" pitchFamily="34" charset="0"/>
              <a:buNone/>
              <a:defRPr/>
            </a:lvl1pPr>
          </a:lstStyle>
          <a:p>
            <a:r>
              <a:rPr lang="sv-SE"/>
              <a:t>Klicka på ikonen för att lägga till en bild</a:t>
            </a:r>
            <a:endParaRPr lang="sv-SE" dirty="0"/>
          </a:p>
        </p:txBody>
      </p:sp>
      <p:sp>
        <p:nvSpPr>
          <p:cNvPr id="4" name="Date Placeholder 3">
            <a:extLst>
              <a:ext uri="{FF2B5EF4-FFF2-40B4-BE49-F238E27FC236}">
                <a16:creationId xmlns:a16="http://schemas.microsoft.com/office/drawing/2014/main" id="{998D9673-4A26-4965-B9DB-7D589E7BE19B}"/>
              </a:ext>
            </a:extLst>
          </p:cNvPr>
          <p:cNvSpPr>
            <a:spLocks noGrp="1"/>
          </p:cNvSpPr>
          <p:nvPr>
            <p:ph type="dt" sz="half" idx="10"/>
          </p:nvPr>
        </p:nvSpPr>
        <p:spPr/>
        <p:txBody>
          <a:body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0F07F4B-4885-4476-9162-858012CED450}"/>
              </a:ext>
            </a:extLst>
          </p:cNvPr>
          <p:cNvSpPr>
            <a:spLocks noGrp="1"/>
          </p:cNvSpPr>
          <p:nvPr>
            <p:ph type="ftr" sz="quarter" idx="11"/>
          </p:nvPr>
        </p:nvSpPr>
        <p:spPr>
          <a:xfrm>
            <a:off x="1992313" y="6496726"/>
            <a:ext cx="8820149" cy="201405"/>
          </a:xfrm>
        </p:spPr>
        <p:txBody>
          <a:bodyPr/>
          <a:lstStyle/>
          <a:p>
            <a:endParaRPr lang="en-US" dirty="0"/>
          </a:p>
        </p:txBody>
      </p:sp>
      <p:sp>
        <p:nvSpPr>
          <p:cNvPr id="6" name="Slide Number Placeholder 5">
            <a:extLst>
              <a:ext uri="{FF2B5EF4-FFF2-40B4-BE49-F238E27FC236}">
                <a16:creationId xmlns:a16="http://schemas.microsoft.com/office/drawing/2014/main" id="{9C1465C7-8884-4D70-A64A-B8DDB2D1EE2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796235182"/>
      </p:ext>
    </p:extLst>
  </p:cSld>
  <p:clrMapOvr>
    <a:masterClrMapping/>
  </p:clrMapOvr>
  <p:transition spd="med">
    <p:fade/>
  </p:transition>
  <p:hf hdr="0" ftr="0" dt="0"/>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45E2A-04D1-49C3-92E6-EA89C76A4F9A}"/>
              </a:ext>
            </a:extLst>
          </p:cNvPr>
          <p:cNvSpPr>
            <a:spLocks noGrp="1"/>
          </p:cNvSpPr>
          <p:nvPr>
            <p:ph type="title"/>
          </p:nvPr>
        </p:nvSpPr>
        <p:spPr/>
        <p:txBody>
          <a:bodyPr/>
          <a:lstStyle/>
          <a:p>
            <a:r>
              <a:rPr lang="sv-SE"/>
              <a:t>Klicka här för att ändra mall för rubrikformat</a:t>
            </a:r>
            <a:endParaRPr lang="en-US"/>
          </a:p>
        </p:txBody>
      </p:sp>
      <p:sp>
        <p:nvSpPr>
          <p:cNvPr id="3" name="Vertical Text Placeholder 2">
            <a:extLst>
              <a:ext uri="{FF2B5EF4-FFF2-40B4-BE49-F238E27FC236}">
                <a16:creationId xmlns:a16="http://schemas.microsoft.com/office/drawing/2014/main" id="{1B4CD2AE-7FCB-4FC6-A49B-3A2FD13DDD9C}"/>
              </a:ext>
            </a:extLst>
          </p:cNvPr>
          <p:cNvSpPr>
            <a:spLocks noGrp="1"/>
          </p:cNvSpPr>
          <p:nvPr>
            <p:ph type="body" orient="vert" idx="1"/>
          </p:nvPr>
        </p:nvSpPr>
        <p:spPr/>
        <p:txBody>
          <a:bodyPr vert="eaVert"/>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a:p>
        </p:txBody>
      </p:sp>
      <p:sp>
        <p:nvSpPr>
          <p:cNvPr id="4" name="Date Placeholder 3">
            <a:extLst>
              <a:ext uri="{FF2B5EF4-FFF2-40B4-BE49-F238E27FC236}">
                <a16:creationId xmlns:a16="http://schemas.microsoft.com/office/drawing/2014/main" id="{EF5A3973-B37A-4179-81E3-D6B5E0A83D4E}"/>
              </a:ext>
            </a:extLst>
          </p:cNvPr>
          <p:cNvSpPr>
            <a:spLocks noGrp="1"/>
          </p:cNvSpPr>
          <p:nvPr>
            <p:ph type="dt" sz="half" idx="10"/>
          </p:nvPr>
        </p:nvSpPr>
        <p:spPr/>
        <p:txBody>
          <a:bodyPr/>
          <a:lstStyle/>
          <a:p>
            <a:fld id="{36929192-C798-4552-A0A2-E81981F8410F}" type="datetime1">
              <a:rPr lang="en-US" smtClean="0"/>
              <a:t>1/27/2023</a:t>
            </a:fld>
            <a:endParaRPr lang="en-US" dirty="0"/>
          </a:p>
        </p:txBody>
      </p:sp>
      <p:sp>
        <p:nvSpPr>
          <p:cNvPr id="5" name="Footer Placeholder 4">
            <a:extLst>
              <a:ext uri="{FF2B5EF4-FFF2-40B4-BE49-F238E27FC236}">
                <a16:creationId xmlns:a16="http://schemas.microsoft.com/office/drawing/2014/main" id="{BBA13AD5-0D58-4704-B975-3C79268D56B7}"/>
              </a:ext>
            </a:extLst>
          </p:cNvPr>
          <p:cNvSpPr>
            <a:spLocks noGrp="1"/>
          </p:cNvSpPr>
          <p:nvPr>
            <p:ph type="ftr" sz="quarter" idx="11"/>
          </p:nvPr>
        </p:nvSpPr>
        <p:spPr>
          <a:xfrm>
            <a:off x="2004419" y="6496726"/>
            <a:ext cx="8808043" cy="201405"/>
          </a:xfrm>
        </p:spPr>
        <p:txBody>
          <a:bodyPr/>
          <a:lstStyle/>
          <a:p>
            <a:endParaRPr lang="en-US" dirty="0"/>
          </a:p>
        </p:txBody>
      </p:sp>
      <p:sp>
        <p:nvSpPr>
          <p:cNvPr id="6" name="Slide Number Placeholder 5">
            <a:extLst>
              <a:ext uri="{FF2B5EF4-FFF2-40B4-BE49-F238E27FC236}">
                <a16:creationId xmlns:a16="http://schemas.microsoft.com/office/drawing/2014/main" id="{06050579-FEAE-40E4-AE2C-46CADC2B968F}"/>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3521367881"/>
      </p:ext>
    </p:extLst>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8741C9-8F15-48BE-81A0-786E3AFAD3A2}"/>
              </a:ext>
            </a:extLst>
          </p:cNvPr>
          <p:cNvSpPr>
            <a:spLocks noGrp="1"/>
          </p:cNvSpPr>
          <p:nvPr>
            <p:ph type="title" orient="vert"/>
          </p:nvPr>
        </p:nvSpPr>
        <p:spPr>
          <a:xfrm>
            <a:off x="8724900" y="365125"/>
            <a:ext cx="2628900" cy="5811838"/>
          </a:xfrm>
        </p:spPr>
        <p:txBody>
          <a:bodyPr vert="eaVert"/>
          <a:lstStyle/>
          <a:p>
            <a:r>
              <a:rPr lang="sv-SE"/>
              <a:t>Klicka här för att ändra mall för rubrikformat</a:t>
            </a:r>
            <a:endParaRPr lang="en-US"/>
          </a:p>
        </p:txBody>
      </p:sp>
      <p:sp>
        <p:nvSpPr>
          <p:cNvPr id="3" name="Vertical Text Placeholder 2">
            <a:extLst>
              <a:ext uri="{FF2B5EF4-FFF2-40B4-BE49-F238E27FC236}">
                <a16:creationId xmlns:a16="http://schemas.microsoft.com/office/drawing/2014/main" id="{ADF78DE1-7661-4A41-A2BB-276B70CD5267}"/>
              </a:ext>
            </a:extLst>
          </p:cNvPr>
          <p:cNvSpPr>
            <a:spLocks noGrp="1"/>
          </p:cNvSpPr>
          <p:nvPr>
            <p:ph type="body" orient="vert" idx="1"/>
          </p:nvPr>
        </p:nvSpPr>
        <p:spPr>
          <a:xfrm>
            <a:off x="838200" y="365125"/>
            <a:ext cx="7734300" cy="5811838"/>
          </a:xfrm>
        </p:spPr>
        <p:txBody>
          <a:bodyPr vert="eaVert"/>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a:p>
        </p:txBody>
      </p:sp>
      <p:sp>
        <p:nvSpPr>
          <p:cNvPr id="4" name="Date Placeholder 3">
            <a:extLst>
              <a:ext uri="{FF2B5EF4-FFF2-40B4-BE49-F238E27FC236}">
                <a16:creationId xmlns:a16="http://schemas.microsoft.com/office/drawing/2014/main" id="{CBDB20A9-9DE4-4B66-A863-EE263DD3DB7C}"/>
              </a:ext>
            </a:extLst>
          </p:cNvPr>
          <p:cNvSpPr>
            <a:spLocks noGrp="1"/>
          </p:cNvSpPr>
          <p:nvPr>
            <p:ph type="dt" sz="half" idx="10"/>
          </p:nvPr>
        </p:nvSpPr>
        <p:spPr/>
        <p:txBody>
          <a:bodyPr/>
          <a:lstStyle/>
          <a:p>
            <a:fld id="{7E2B1A7A-EBEF-40E0-A2CF-E8EE542CF0F7}" type="datetime1">
              <a:rPr lang="en-US" smtClean="0"/>
              <a:t>1/27/2023</a:t>
            </a:fld>
            <a:endParaRPr lang="en-US" dirty="0"/>
          </a:p>
        </p:txBody>
      </p:sp>
      <p:sp>
        <p:nvSpPr>
          <p:cNvPr id="5" name="Footer Placeholder 4">
            <a:extLst>
              <a:ext uri="{FF2B5EF4-FFF2-40B4-BE49-F238E27FC236}">
                <a16:creationId xmlns:a16="http://schemas.microsoft.com/office/drawing/2014/main" id="{496A1952-E37C-4B5C-A608-1C91E835348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E5AC5A-A209-4195-AA24-019814AAD89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1498098240"/>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50512-5A7D-4FC1-9F87-88389C278252}"/>
              </a:ext>
            </a:extLst>
          </p:cNvPr>
          <p:cNvSpPr>
            <a:spLocks noGrp="1"/>
          </p:cNvSpPr>
          <p:nvPr>
            <p:ph type="title"/>
          </p:nvPr>
        </p:nvSpPr>
        <p:spPr/>
        <p:txBody>
          <a:bodyPr/>
          <a:lstStyle/>
          <a:p>
            <a:r>
              <a:rPr lang="sv-SE"/>
              <a:t>Klicka här för att ändra mall för rubrikformat</a:t>
            </a:r>
            <a:endParaRPr lang="en-US"/>
          </a:p>
        </p:txBody>
      </p:sp>
      <p:sp>
        <p:nvSpPr>
          <p:cNvPr id="3" name="Content Placeholder 2">
            <a:extLst>
              <a:ext uri="{FF2B5EF4-FFF2-40B4-BE49-F238E27FC236}">
                <a16:creationId xmlns:a16="http://schemas.microsoft.com/office/drawing/2014/main" id="{8F919A98-A4D7-4B05-AEB9-21071C182150}"/>
              </a:ext>
            </a:extLst>
          </p:cNvPr>
          <p:cNvSpPr>
            <a:spLocks noGrp="1"/>
          </p:cNvSpPr>
          <p:nvPr>
            <p:ph sz="half" idx="1"/>
          </p:nvPr>
        </p:nvSpPr>
        <p:spPr>
          <a:xfrm>
            <a:off x="695325" y="1825625"/>
            <a:ext cx="5040313" cy="4124325"/>
          </a:xfrm>
        </p:spPr>
        <p:txBody>
          <a:bodyPr>
            <a:noAutofit/>
          </a:bodyPr>
          <a:lstStyle>
            <a:lvl1pPr>
              <a:defRPr sz="2000"/>
            </a:lvl1pPr>
            <a:lvl2pPr>
              <a:defRPr sz="1800"/>
            </a:lvl2pPr>
            <a:lvl3pPr>
              <a:defRPr sz="1600"/>
            </a:lvl3pPr>
            <a:lvl4pPr>
              <a:defRPr sz="1400"/>
            </a:lvl4pPr>
            <a:lvl5pPr>
              <a:defRPr sz="1400"/>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Content Placeholder 3">
            <a:extLst>
              <a:ext uri="{FF2B5EF4-FFF2-40B4-BE49-F238E27FC236}">
                <a16:creationId xmlns:a16="http://schemas.microsoft.com/office/drawing/2014/main" id="{C1A14089-EB15-4011-B7BD-F8B1B7CCDD79}"/>
              </a:ext>
            </a:extLst>
          </p:cNvPr>
          <p:cNvSpPr>
            <a:spLocks noGrp="1"/>
          </p:cNvSpPr>
          <p:nvPr>
            <p:ph sz="half" idx="2"/>
          </p:nvPr>
        </p:nvSpPr>
        <p:spPr>
          <a:xfrm>
            <a:off x="6456363" y="1825625"/>
            <a:ext cx="5040311" cy="4124325"/>
          </a:xfrm>
        </p:spPr>
        <p:txBody>
          <a:bodyPr>
            <a:noAutofit/>
          </a:bodyPr>
          <a:lstStyle>
            <a:lvl1pPr>
              <a:defRPr sz="2000"/>
            </a:lvl1pPr>
            <a:lvl2pPr>
              <a:defRPr sz="1800"/>
            </a:lvl2pPr>
            <a:lvl3pPr>
              <a:defRPr sz="1600"/>
            </a:lvl3pPr>
            <a:lvl4pPr>
              <a:defRPr sz="1400"/>
            </a:lvl4pPr>
            <a:lvl5pPr>
              <a:defRPr sz="1400"/>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Date Placeholder 4">
            <a:extLst>
              <a:ext uri="{FF2B5EF4-FFF2-40B4-BE49-F238E27FC236}">
                <a16:creationId xmlns:a16="http://schemas.microsoft.com/office/drawing/2014/main" id="{DB85FA33-1207-4CA5-B735-A20B1DBA90FF}"/>
              </a:ext>
            </a:extLst>
          </p:cNvPr>
          <p:cNvSpPr>
            <a:spLocks noGrp="1"/>
          </p:cNvSpPr>
          <p:nvPr>
            <p:ph type="dt" sz="half" idx="10"/>
          </p:nvPr>
        </p:nvSpPr>
        <p:spPr/>
        <p:txBody>
          <a:bodyPr/>
          <a:lstStyle/>
          <a:p>
            <a:fld id="{09882932-EB0D-48B9-AC90-C4C82734B84E}" type="datetime1">
              <a:rPr lang="en-US" smtClean="0"/>
              <a:t>1/27/2023</a:t>
            </a:fld>
            <a:endParaRPr lang="en-US" dirty="0"/>
          </a:p>
        </p:txBody>
      </p:sp>
      <p:sp>
        <p:nvSpPr>
          <p:cNvPr id="6" name="Footer Placeholder 5">
            <a:extLst>
              <a:ext uri="{FF2B5EF4-FFF2-40B4-BE49-F238E27FC236}">
                <a16:creationId xmlns:a16="http://schemas.microsoft.com/office/drawing/2014/main" id="{101390EB-8931-4892-9C34-8EB326A31F8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C0CBD2-9C33-4ACC-8449-4B5A34986341}"/>
              </a:ext>
            </a:extLst>
          </p:cNvPr>
          <p:cNvSpPr>
            <a:spLocks noGrp="1"/>
          </p:cNvSpPr>
          <p:nvPr>
            <p:ph type="sldNum" sz="quarter" idx="12"/>
          </p:nvPr>
        </p:nvSpPr>
        <p:spPr/>
        <p:txBody>
          <a:bodyPr/>
          <a:lstStyle/>
          <a:p>
            <a:fld id="{0EE4F9DF-443B-4423-836D-F323506610C5}" type="slidenum">
              <a:rPr lang="en-US" smtClean="0"/>
              <a:pPr/>
              <a:t>‹#›</a:t>
            </a:fld>
            <a:endParaRPr lang="en-US" dirty="0"/>
          </a:p>
        </p:txBody>
      </p:sp>
    </p:spTree>
    <p:extLst>
      <p:ext uri="{BB962C8B-B14F-4D97-AF65-F5344CB8AC3E}">
        <p14:creationId xmlns:p14="http://schemas.microsoft.com/office/powerpoint/2010/main" val="2922935096"/>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theme" Target="../theme/theme3.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EB6E5B-892E-446C-BEFD-282958EE4071}"/>
              </a:ext>
            </a:extLst>
          </p:cNvPr>
          <p:cNvSpPr>
            <a:spLocks noGrp="1"/>
          </p:cNvSpPr>
          <p:nvPr>
            <p:ph type="title"/>
          </p:nvPr>
        </p:nvSpPr>
        <p:spPr bwMode="gray">
          <a:xfrm>
            <a:off x="695325" y="626165"/>
            <a:ext cx="10801350" cy="492443"/>
          </a:xfrm>
          <a:prstGeom prst="rect">
            <a:avLst/>
          </a:prstGeom>
        </p:spPr>
        <p:txBody>
          <a:bodyPr vert="horz" wrap="square" lIns="0" tIns="0" rIns="0" bIns="0" rtlCol="0" anchor="t" anchorCtr="0">
            <a:spAutoFit/>
          </a:bodyPr>
          <a:lstStyle/>
          <a:p>
            <a:r>
              <a:rPr lang="sv-SE" dirty="0"/>
              <a:t>Klicka här för att ändra mall för rubrikformat</a:t>
            </a:r>
            <a:endParaRPr lang="en-US" dirty="0"/>
          </a:p>
        </p:txBody>
      </p:sp>
      <p:sp>
        <p:nvSpPr>
          <p:cNvPr id="3" name="Text Placeholder 2">
            <a:extLst>
              <a:ext uri="{FF2B5EF4-FFF2-40B4-BE49-F238E27FC236}">
                <a16:creationId xmlns:a16="http://schemas.microsoft.com/office/drawing/2014/main" id="{BBFAF575-95D9-4026-96CE-08E7CA5C914E}"/>
              </a:ext>
            </a:extLst>
          </p:cNvPr>
          <p:cNvSpPr>
            <a:spLocks noGrp="1"/>
          </p:cNvSpPr>
          <p:nvPr>
            <p:ph type="body" idx="1"/>
          </p:nvPr>
        </p:nvSpPr>
        <p:spPr bwMode="gray">
          <a:xfrm>
            <a:off x="695325" y="1825625"/>
            <a:ext cx="10801350" cy="4140304"/>
          </a:xfrm>
          <a:prstGeom prst="rect">
            <a:avLst/>
          </a:prstGeom>
        </p:spPr>
        <p:txBody>
          <a:bodyPr vert="horz" lIns="0" tIns="0" rIns="0" bIns="0" rtlCol="0">
            <a:no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36CCC9AE-3943-445E-9530-525803C0F56B}"/>
              </a:ext>
            </a:extLst>
          </p:cNvPr>
          <p:cNvSpPr>
            <a:spLocks noGrp="1"/>
          </p:cNvSpPr>
          <p:nvPr>
            <p:ph type="dt" sz="half" idx="2"/>
          </p:nvPr>
        </p:nvSpPr>
        <p:spPr bwMode="gray">
          <a:xfrm>
            <a:off x="695325" y="6496726"/>
            <a:ext cx="1080940" cy="201405"/>
          </a:xfrm>
          <a:prstGeom prst="rect">
            <a:avLst/>
          </a:prstGeom>
        </p:spPr>
        <p:txBody>
          <a:bodyPr vert="horz" wrap="none" lIns="0" tIns="0" rIns="0" bIns="0" rtlCol="0" anchor="b" anchorCtr="0"/>
          <a:lstStyle>
            <a:lvl1pPr algn="l">
              <a:defRPr sz="1000">
                <a:solidFill>
                  <a:schemeClr val="bg1">
                    <a:lumMod val="50000"/>
                  </a:schemeClr>
                </a:solidFill>
              </a:defRPr>
            </a:lvl1p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31719C4-5168-4F98-97BC-E048E73100C1}"/>
              </a:ext>
            </a:extLst>
          </p:cNvPr>
          <p:cNvSpPr>
            <a:spLocks noGrp="1"/>
          </p:cNvSpPr>
          <p:nvPr>
            <p:ph type="ftr" sz="quarter" idx="3"/>
          </p:nvPr>
        </p:nvSpPr>
        <p:spPr bwMode="gray">
          <a:xfrm>
            <a:off x="1992313" y="6496726"/>
            <a:ext cx="8820149" cy="201405"/>
          </a:xfrm>
          <a:prstGeom prst="rect">
            <a:avLst/>
          </a:prstGeom>
        </p:spPr>
        <p:txBody>
          <a:bodyPr vert="horz" lIns="0" tIns="0" rIns="0" bIns="0" rtlCol="0" anchor="b" anchorCtr="0"/>
          <a:lstStyle>
            <a:lvl1pPr algn="l">
              <a:defRPr sz="1000">
                <a:solidFill>
                  <a:schemeClr val="bg1">
                    <a:lumMod val="50000"/>
                  </a:schemeClr>
                </a:solidFill>
              </a:defRPr>
            </a:lvl1pPr>
          </a:lstStyle>
          <a:p>
            <a:endParaRPr lang="en-US" dirty="0"/>
          </a:p>
        </p:txBody>
      </p:sp>
      <p:sp>
        <p:nvSpPr>
          <p:cNvPr id="6" name="Slide Number Placeholder 5">
            <a:extLst>
              <a:ext uri="{FF2B5EF4-FFF2-40B4-BE49-F238E27FC236}">
                <a16:creationId xmlns:a16="http://schemas.microsoft.com/office/drawing/2014/main" id="{05688FE3-7C5D-4BFD-8536-B0DD7B01AA62}"/>
              </a:ext>
            </a:extLst>
          </p:cNvPr>
          <p:cNvSpPr>
            <a:spLocks noGrp="1"/>
          </p:cNvSpPr>
          <p:nvPr>
            <p:ph type="sldNum" sz="quarter" idx="4"/>
          </p:nvPr>
        </p:nvSpPr>
        <p:spPr bwMode="gray">
          <a:xfrm>
            <a:off x="152596" y="6496726"/>
            <a:ext cx="417038" cy="201405"/>
          </a:xfrm>
          <a:prstGeom prst="rect">
            <a:avLst/>
          </a:prstGeom>
        </p:spPr>
        <p:txBody>
          <a:bodyPr vert="horz" wrap="none" lIns="0" tIns="0" rIns="0" bIns="0" rtlCol="0" anchor="b" anchorCtr="0"/>
          <a:lstStyle>
            <a:lvl1pPr algn="l">
              <a:defRPr sz="1000">
                <a:solidFill>
                  <a:schemeClr val="bg1">
                    <a:lumMod val="50000"/>
                  </a:schemeClr>
                </a:solidFill>
              </a:defRPr>
            </a:lvl1pPr>
          </a:lstStyle>
          <a:p>
            <a:fld id="{0EE4F9DF-443B-4423-836D-F323506610C5}" type="slidenum">
              <a:rPr lang="en-US" smtClean="0"/>
              <a:pPr/>
              <a:t>‹#›</a:t>
            </a:fld>
            <a:endParaRPr lang="en-US" dirty="0"/>
          </a:p>
        </p:txBody>
      </p:sp>
      <p:grpSp>
        <p:nvGrpSpPr>
          <p:cNvPr id="13" name="Grupp 12">
            <a:extLst>
              <a:ext uri="{FF2B5EF4-FFF2-40B4-BE49-F238E27FC236}">
                <a16:creationId xmlns:a16="http://schemas.microsoft.com/office/drawing/2014/main" id="{6316FD1B-7471-4BE9-AEB7-0850F5D315F5}"/>
              </a:ext>
            </a:extLst>
          </p:cNvPr>
          <p:cNvGrpSpPr>
            <a:grpSpLocks noChangeAspect="1"/>
          </p:cNvGrpSpPr>
          <p:nvPr/>
        </p:nvGrpSpPr>
        <p:grpSpPr>
          <a:xfrm>
            <a:off x="11033177" y="6254090"/>
            <a:ext cx="868324" cy="309598"/>
            <a:chOff x="11033177" y="6254090"/>
            <a:chExt cx="868324" cy="309598"/>
          </a:xfrm>
        </p:grpSpPr>
        <p:sp>
          <p:nvSpPr>
            <p:cNvPr id="10" name="Freeform 5">
              <a:extLst>
                <a:ext uri="{FF2B5EF4-FFF2-40B4-BE49-F238E27FC236}">
                  <a16:creationId xmlns:a16="http://schemas.microsoft.com/office/drawing/2014/main" id="{5FCEB156-5540-459D-8F22-C7BCCD6ADFA9}"/>
                </a:ext>
              </a:extLst>
            </p:cNvPr>
            <p:cNvSpPr>
              <a:spLocks/>
            </p:cNvSpPr>
            <p:nvPr/>
          </p:nvSpPr>
          <p:spPr bwMode="auto">
            <a:xfrm>
              <a:off x="11830386" y="6254090"/>
              <a:ext cx="71115" cy="71681"/>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solidFill>
              <a:srgbClr val="1816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1" name="Rectangle 6">
              <a:extLst>
                <a:ext uri="{FF2B5EF4-FFF2-40B4-BE49-F238E27FC236}">
                  <a16:creationId xmlns:a16="http://schemas.microsoft.com/office/drawing/2014/main" id="{E479A7F5-7CDE-4A9C-A173-D3114C949625}"/>
                </a:ext>
              </a:extLst>
            </p:cNvPr>
            <p:cNvSpPr>
              <a:spLocks noChangeArrowheads="1"/>
            </p:cNvSpPr>
            <p:nvPr/>
          </p:nvSpPr>
          <p:spPr bwMode="auto">
            <a:xfrm>
              <a:off x="11836841" y="6347173"/>
              <a:ext cx="58205" cy="212891"/>
            </a:xfrm>
            <a:prstGeom prst="rect">
              <a:avLst/>
            </a:prstGeom>
            <a:solidFill>
              <a:srgbClr val="1816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2" name="Rectangle 7">
              <a:extLst>
                <a:ext uri="{FF2B5EF4-FFF2-40B4-BE49-F238E27FC236}">
                  <a16:creationId xmlns:a16="http://schemas.microsoft.com/office/drawing/2014/main" id="{7CE78F1A-5439-448F-9629-4D8EF549D5BA}"/>
                </a:ext>
              </a:extLst>
            </p:cNvPr>
            <p:cNvSpPr>
              <a:spLocks noChangeArrowheads="1"/>
            </p:cNvSpPr>
            <p:nvPr/>
          </p:nvSpPr>
          <p:spPr bwMode="auto">
            <a:xfrm>
              <a:off x="11301895" y="6262130"/>
              <a:ext cx="58319" cy="297934"/>
            </a:xfrm>
            <a:prstGeom prst="rect">
              <a:avLst/>
            </a:prstGeom>
            <a:solidFill>
              <a:srgbClr val="1816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22" name="Frihandsfigur: Form 21">
              <a:extLst>
                <a:ext uri="{FF2B5EF4-FFF2-40B4-BE49-F238E27FC236}">
                  <a16:creationId xmlns:a16="http://schemas.microsoft.com/office/drawing/2014/main" id="{0C5857E2-DD9B-4AC7-A939-357893ACF4BD}"/>
                </a:ext>
              </a:extLst>
            </p:cNvPr>
            <p:cNvSpPr>
              <a:spLocks/>
            </p:cNvSpPr>
            <p:nvPr/>
          </p:nvSpPr>
          <p:spPr bwMode="auto">
            <a:xfrm>
              <a:off x="11033177" y="6343550"/>
              <a:ext cx="219799" cy="220138"/>
            </a:xfrm>
            <a:custGeom>
              <a:avLst/>
              <a:gdLst>
                <a:gd name="connsiteX0" fmla="*/ 109873 w 219799"/>
                <a:gd name="connsiteY0" fmla="*/ 53789 h 220138"/>
                <a:gd name="connsiteX1" fmla="*/ 70186 w 219799"/>
                <a:gd name="connsiteY1" fmla="*/ 70294 h 220138"/>
                <a:gd name="connsiteX2" fmla="*/ 53789 w 219799"/>
                <a:gd name="connsiteY2" fmla="*/ 110070 h 220138"/>
                <a:gd name="connsiteX3" fmla="*/ 70186 w 219799"/>
                <a:gd name="connsiteY3" fmla="*/ 149828 h 220138"/>
                <a:gd name="connsiteX4" fmla="*/ 109873 w 219799"/>
                <a:gd name="connsiteY4" fmla="*/ 166350 h 220138"/>
                <a:gd name="connsiteX5" fmla="*/ 149631 w 219799"/>
                <a:gd name="connsiteY5" fmla="*/ 149828 h 220138"/>
                <a:gd name="connsiteX6" fmla="*/ 166010 w 219799"/>
                <a:gd name="connsiteY6" fmla="*/ 110070 h 220138"/>
                <a:gd name="connsiteX7" fmla="*/ 149631 w 219799"/>
                <a:gd name="connsiteY7" fmla="*/ 70294 h 220138"/>
                <a:gd name="connsiteX8" fmla="*/ 109873 w 219799"/>
                <a:gd name="connsiteY8" fmla="*/ 53789 h 220138"/>
                <a:gd name="connsiteX9" fmla="*/ 109855 w 219799"/>
                <a:gd name="connsiteY9" fmla="*/ 0 h 220138"/>
                <a:gd name="connsiteX10" fmla="*/ 165963 w 219799"/>
                <a:gd name="connsiteY10" fmla="*/ 15191 h 220138"/>
                <a:gd name="connsiteX11" fmla="*/ 165963 w 219799"/>
                <a:gd name="connsiteY11" fmla="*/ 3522 h 220138"/>
                <a:gd name="connsiteX12" fmla="*/ 219799 w 219799"/>
                <a:gd name="connsiteY12" fmla="*/ 3522 h 220138"/>
                <a:gd name="connsiteX13" fmla="*/ 219799 w 219799"/>
                <a:gd name="connsiteY13" fmla="*/ 216225 h 220138"/>
                <a:gd name="connsiteX14" fmla="*/ 165963 w 219799"/>
                <a:gd name="connsiteY14" fmla="*/ 216225 h 220138"/>
                <a:gd name="connsiteX15" fmla="*/ 165963 w 219799"/>
                <a:gd name="connsiteY15" fmla="*/ 204948 h 220138"/>
                <a:gd name="connsiteX16" fmla="*/ 110832 w 219799"/>
                <a:gd name="connsiteY16" fmla="*/ 220138 h 220138"/>
                <a:gd name="connsiteX17" fmla="*/ 109145 w 219799"/>
                <a:gd name="connsiteY17" fmla="*/ 220138 h 220138"/>
                <a:gd name="connsiteX18" fmla="*/ 32209 w 219799"/>
                <a:gd name="connsiteY18" fmla="*/ 187907 h 220138"/>
                <a:gd name="connsiteX19" fmla="*/ 0 w 219799"/>
                <a:gd name="connsiteY19" fmla="*/ 112204 h 220138"/>
                <a:gd name="connsiteX20" fmla="*/ 0 w 219799"/>
                <a:gd name="connsiteY20" fmla="*/ 107935 h 220138"/>
                <a:gd name="connsiteX21" fmla="*/ 32209 w 219799"/>
                <a:gd name="connsiteY21" fmla="*/ 32213 h 220138"/>
                <a:gd name="connsiteX22" fmla="*/ 109855 w 219799"/>
                <a:gd name="connsiteY22" fmla="*/ 0 h 2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9" h="220138">
                  <a:moveTo>
                    <a:pt x="109873" y="53789"/>
                  </a:moveTo>
                  <a:cubicBezTo>
                    <a:pt x="94400" y="53789"/>
                    <a:pt x="80383" y="60074"/>
                    <a:pt x="70186" y="70294"/>
                  </a:cubicBezTo>
                  <a:cubicBezTo>
                    <a:pt x="60078" y="80425"/>
                    <a:pt x="53789" y="94473"/>
                    <a:pt x="53789" y="110070"/>
                  </a:cubicBezTo>
                  <a:cubicBezTo>
                    <a:pt x="53789" y="125578"/>
                    <a:pt x="60078" y="139625"/>
                    <a:pt x="70186" y="149828"/>
                  </a:cubicBezTo>
                  <a:cubicBezTo>
                    <a:pt x="80383" y="160047"/>
                    <a:pt x="94400" y="166350"/>
                    <a:pt x="109873" y="166350"/>
                  </a:cubicBezTo>
                  <a:cubicBezTo>
                    <a:pt x="125417" y="166350"/>
                    <a:pt x="139434" y="160047"/>
                    <a:pt x="149631" y="149828"/>
                  </a:cubicBezTo>
                  <a:cubicBezTo>
                    <a:pt x="159739" y="139625"/>
                    <a:pt x="166010" y="125578"/>
                    <a:pt x="166010" y="110070"/>
                  </a:cubicBezTo>
                  <a:cubicBezTo>
                    <a:pt x="166010" y="94473"/>
                    <a:pt x="159739" y="80425"/>
                    <a:pt x="149631" y="70294"/>
                  </a:cubicBezTo>
                  <a:cubicBezTo>
                    <a:pt x="139434" y="60074"/>
                    <a:pt x="125417" y="53789"/>
                    <a:pt x="109873" y="53789"/>
                  </a:cubicBezTo>
                  <a:close/>
                  <a:moveTo>
                    <a:pt x="109855" y="0"/>
                  </a:moveTo>
                  <a:cubicBezTo>
                    <a:pt x="130683" y="0"/>
                    <a:pt x="149433" y="5052"/>
                    <a:pt x="165963" y="15191"/>
                  </a:cubicBezTo>
                  <a:lnTo>
                    <a:pt x="165963" y="3522"/>
                  </a:lnTo>
                  <a:lnTo>
                    <a:pt x="219799" y="3522"/>
                  </a:lnTo>
                  <a:lnTo>
                    <a:pt x="219799" y="216225"/>
                  </a:lnTo>
                  <a:lnTo>
                    <a:pt x="165963" y="216225"/>
                  </a:lnTo>
                  <a:lnTo>
                    <a:pt x="165963" y="204948"/>
                  </a:lnTo>
                  <a:cubicBezTo>
                    <a:pt x="149699" y="214909"/>
                    <a:pt x="131269" y="219978"/>
                    <a:pt x="110832" y="220138"/>
                  </a:cubicBezTo>
                  <a:lnTo>
                    <a:pt x="109145" y="220138"/>
                  </a:lnTo>
                  <a:cubicBezTo>
                    <a:pt x="79120" y="219960"/>
                    <a:pt x="53480" y="209235"/>
                    <a:pt x="32209" y="187907"/>
                  </a:cubicBezTo>
                  <a:cubicBezTo>
                    <a:pt x="11204" y="166865"/>
                    <a:pt x="497" y="141660"/>
                    <a:pt x="0" y="112204"/>
                  </a:cubicBezTo>
                  <a:lnTo>
                    <a:pt x="0" y="107935"/>
                  </a:lnTo>
                  <a:cubicBezTo>
                    <a:pt x="497" y="78408"/>
                    <a:pt x="11204" y="53185"/>
                    <a:pt x="32209" y="32213"/>
                  </a:cubicBezTo>
                  <a:cubicBezTo>
                    <a:pt x="53658" y="10744"/>
                    <a:pt x="79528" y="0"/>
                    <a:pt x="109855" y="0"/>
                  </a:cubicBezTo>
                  <a:close/>
                </a:path>
              </a:pathLst>
            </a:custGeom>
            <a:solidFill>
              <a:srgbClr val="1816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32" name="Freeform 10">
              <a:extLst>
                <a:ext uri="{FF2B5EF4-FFF2-40B4-BE49-F238E27FC236}">
                  <a16:creationId xmlns:a16="http://schemas.microsoft.com/office/drawing/2014/main" id="{2D492FBB-1EC0-4AC3-AF17-EA911935214C}"/>
                </a:ext>
              </a:extLst>
            </p:cNvPr>
            <p:cNvSpPr>
              <a:spLocks/>
            </p:cNvSpPr>
            <p:nvPr/>
          </p:nvSpPr>
          <p:spPr bwMode="auto">
            <a:xfrm>
              <a:off x="11409360" y="6343550"/>
              <a:ext cx="385809" cy="216515"/>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solidFill>
              <a:srgbClr val="1816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grpSp>
    </p:spTree>
    <p:extLst>
      <p:ext uri="{BB962C8B-B14F-4D97-AF65-F5344CB8AC3E}">
        <p14:creationId xmlns:p14="http://schemas.microsoft.com/office/powerpoint/2010/main" val="157996633"/>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747" r:id="rId14"/>
    <p:sldLayoutId id="2147483745" r:id="rId15"/>
    <p:sldLayoutId id="2147483744" r:id="rId16"/>
    <p:sldLayoutId id="2147483743" r:id="rId17"/>
    <p:sldLayoutId id="2147483746" r:id="rId18"/>
    <p:sldLayoutId id="2147483741" r:id="rId19"/>
    <p:sldLayoutId id="2147483742"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 id="2147483709" r:id="rId33"/>
    <p:sldLayoutId id="2147483739" r:id="rId34"/>
  </p:sldLayoutIdLst>
  <p:transition spd="med">
    <p:fade/>
  </p:transition>
  <p:hf hdr="0" ftr="0" dt="0"/>
  <p:txStyles>
    <p:titleStyle>
      <a:lvl1pPr algn="l" defTabSz="914400" rtl="0" eaLnBrk="1" latinLnBrk="0" hangingPunct="1">
        <a:lnSpc>
          <a:spcPct val="10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100000"/>
        </a:lnSpc>
        <a:spcBef>
          <a:spcPts val="1200"/>
        </a:spcBef>
        <a:buFont typeface="Arial" panose="020B0604020202020204" pitchFamily="34" charset="0"/>
        <a:buChar char="•"/>
        <a:defRPr sz="2400" kern="1200">
          <a:solidFill>
            <a:schemeClr val="tx1"/>
          </a:solidFill>
          <a:latin typeface="+mn-lt"/>
          <a:ea typeface="+mn-ea"/>
          <a:cs typeface="+mn-cs"/>
        </a:defRPr>
      </a:lvl1pPr>
      <a:lvl2pPr marL="546100" indent="-277813" algn="l" defTabSz="914400" rtl="0" eaLnBrk="1" latinLnBrk="0" hangingPunct="1">
        <a:lnSpc>
          <a:spcPct val="100000"/>
        </a:lnSpc>
        <a:spcBef>
          <a:spcPts val="600"/>
        </a:spcBef>
        <a:buFont typeface="Verdana" panose="020B0604030504040204" pitchFamily="34" charset="0"/>
        <a:buChar char="–"/>
        <a:defRPr sz="2000" kern="1200">
          <a:solidFill>
            <a:schemeClr val="tx1"/>
          </a:solidFill>
          <a:latin typeface="+mn-lt"/>
          <a:ea typeface="+mn-ea"/>
          <a:cs typeface="+mn-cs"/>
        </a:defRPr>
      </a:lvl2pPr>
      <a:lvl3pPr marL="755650" indent="-209550" algn="l" defTabSz="914400" rtl="0" eaLnBrk="1" latinLnBrk="0" hangingPunct="1">
        <a:lnSpc>
          <a:spcPct val="100000"/>
        </a:lnSpc>
        <a:spcBef>
          <a:spcPts val="400"/>
        </a:spcBef>
        <a:buFont typeface="Arial" panose="020B0604020202020204" pitchFamily="34" charset="0"/>
        <a:buChar char="•"/>
        <a:defRPr sz="1800" kern="1200">
          <a:solidFill>
            <a:schemeClr val="tx1"/>
          </a:solidFill>
          <a:latin typeface="+mn-lt"/>
          <a:ea typeface="+mn-ea"/>
          <a:cs typeface="+mn-cs"/>
        </a:defRPr>
      </a:lvl3pPr>
      <a:lvl4pPr marL="963613" indent="-207963"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1163638" indent="-188913"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pos="438">
          <p15:clr>
            <a:srgbClr val="F26B43"/>
          </p15:clr>
        </p15:guide>
        <p15:guide id="31" pos="7242">
          <p15:clr>
            <a:srgbClr val="F26B43"/>
          </p15:clr>
        </p15:guide>
        <p15:guide id="33" pos="4067">
          <p15:clr>
            <a:srgbClr val="F26B43"/>
          </p15:clr>
        </p15:guide>
        <p15:guide id="34" pos="3613">
          <p15:clr>
            <a:srgbClr val="F26B43"/>
          </p15:clr>
        </p15:guide>
        <p15:guide id="35" orient="horz" pos="3748">
          <p15:clr>
            <a:srgbClr val="F26B43"/>
          </p15:clr>
        </p15:guide>
        <p15:guide id="36" pos="6811">
          <p15:clr>
            <a:srgbClr val="F26B43"/>
          </p15:clr>
        </p15:guide>
        <p15:guide id="37" orient="horz" pos="2160">
          <p15:clr>
            <a:srgbClr val="F26B43"/>
          </p15:clr>
        </p15:guide>
        <p15:guide id="38"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EB6E5B-892E-446C-BEFD-282958EE4071}"/>
              </a:ext>
            </a:extLst>
          </p:cNvPr>
          <p:cNvSpPr>
            <a:spLocks noGrp="1"/>
          </p:cNvSpPr>
          <p:nvPr>
            <p:ph type="title"/>
          </p:nvPr>
        </p:nvSpPr>
        <p:spPr bwMode="gray">
          <a:xfrm>
            <a:off x="695325" y="626165"/>
            <a:ext cx="10801350" cy="492443"/>
          </a:xfrm>
          <a:prstGeom prst="rect">
            <a:avLst/>
          </a:prstGeom>
        </p:spPr>
        <p:txBody>
          <a:bodyPr vert="horz" wrap="square" lIns="0" tIns="0" rIns="0" bIns="0" rtlCol="0" anchor="t" anchorCtr="0">
            <a:spAutoFit/>
          </a:bodyPr>
          <a:lstStyle/>
          <a:p>
            <a:r>
              <a:rPr lang="sv-SE" dirty="0"/>
              <a:t>Klicka här för att ändra mall för rubrikformat</a:t>
            </a:r>
            <a:endParaRPr lang="en-US" dirty="0"/>
          </a:p>
        </p:txBody>
      </p:sp>
      <p:sp>
        <p:nvSpPr>
          <p:cNvPr id="3" name="Text Placeholder 2">
            <a:extLst>
              <a:ext uri="{FF2B5EF4-FFF2-40B4-BE49-F238E27FC236}">
                <a16:creationId xmlns:a16="http://schemas.microsoft.com/office/drawing/2014/main" id="{BBFAF575-95D9-4026-96CE-08E7CA5C914E}"/>
              </a:ext>
            </a:extLst>
          </p:cNvPr>
          <p:cNvSpPr>
            <a:spLocks noGrp="1"/>
          </p:cNvSpPr>
          <p:nvPr>
            <p:ph type="body" idx="1"/>
          </p:nvPr>
        </p:nvSpPr>
        <p:spPr bwMode="gray">
          <a:xfrm>
            <a:off x="695325" y="1825625"/>
            <a:ext cx="10801350" cy="4140304"/>
          </a:xfrm>
          <a:prstGeom prst="rect">
            <a:avLst/>
          </a:prstGeom>
        </p:spPr>
        <p:txBody>
          <a:bodyPr vert="horz" lIns="0" tIns="0" rIns="0" bIns="0" rtlCol="0">
            <a:no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a:extLst>
              <a:ext uri="{FF2B5EF4-FFF2-40B4-BE49-F238E27FC236}">
                <a16:creationId xmlns:a16="http://schemas.microsoft.com/office/drawing/2014/main" id="{36CCC9AE-3943-445E-9530-525803C0F56B}"/>
              </a:ext>
            </a:extLst>
          </p:cNvPr>
          <p:cNvSpPr>
            <a:spLocks noGrp="1"/>
          </p:cNvSpPr>
          <p:nvPr>
            <p:ph type="dt" sz="half" idx="2"/>
          </p:nvPr>
        </p:nvSpPr>
        <p:spPr bwMode="gray">
          <a:xfrm>
            <a:off x="695325" y="6496726"/>
            <a:ext cx="1080940" cy="201405"/>
          </a:xfrm>
          <a:prstGeom prst="rect">
            <a:avLst/>
          </a:prstGeom>
        </p:spPr>
        <p:txBody>
          <a:bodyPr vert="horz" wrap="none" lIns="0" tIns="0" rIns="0" bIns="0" rtlCol="0" anchor="b" anchorCtr="0"/>
          <a:lstStyle>
            <a:lvl1pPr algn="l">
              <a:defRPr sz="1000">
                <a:solidFill>
                  <a:schemeClr val="bg1">
                    <a:lumMod val="50000"/>
                  </a:schemeClr>
                </a:solidFill>
              </a:defRPr>
            </a:lvl1p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31719C4-5168-4F98-97BC-E048E73100C1}"/>
              </a:ext>
            </a:extLst>
          </p:cNvPr>
          <p:cNvSpPr>
            <a:spLocks noGrp="1"/>
          </p:cNvSpPr>
          <p:nvPr>
            <p:ph type="ftr" sz="quarter" idx="3"/>
          </p:nvPr>
        </p:nvSpPr>
        <p:spPr bwMode="gray">
          <a:xfrm>
            <a:off x="1992313" y="6496726"/>
            <a:ext cx="8820149" cy="201405"/>
          </a:xfrm>
          <a:prstGeom prst="rect">
            <a:avLst/>
          </a:prstGeom>
        </p:spPr>
        <p:txBody>
          <a:bodyPr vert="horz" lIns="0" tIns="0" rIns="0" bIns="0" rtlCol="0" anchor="b" anchorCtr="0"/>
          <a:lstStyle>
            <a:lvl1pPr algn="l">
              <a:defRPr sz="1000">
                <a:solidFill>
                  <a:schemeClr val="bg1">
                    <a:lumMod val="50000"/>
                  </a:schemeClr>
                </a:solidFill>
              </a:defRPr>
            </a:lvl1pPr>
          </a:lstStyle>
          <a:p>
            <a:endParaRPr lang="en-US" dirty="0"/>
          </a:p>
        </p:txBody>
      </p:sp>
      <p:sp>
        <p:nvSpPr>
          <p:cNvPr id="6" name="Slide Number Placeholder 5">
            <a:extLst>
              <a:ext uri="{FF2B5EF4-FFF2-40B4-BE49-F238E27FC236}">
                <a16:creationId xmlns:a16="http://schemas.microsoft.com/office/drawing/2014/main" id="{05688FE3-7C5D-4BFD-8536-B0DD7B01AA62}"/>
              </a:ext>
            </a:extLst>
          </p:cNvPr>
          <p:cNvSpPr>
            <a:spLocks noGrp="1"/>
          </p:cNvSpPr>
          <p:nvPr>
            <p:ph type="sldNum" sz="quarter" idx="4"/>
          </p:nvPr>
        </p:nvSpPr>
        <p:spPr bwMode="gray">
          <a:xfrm>
            <a:off x="152596" y="6496726"/>
            <a:ext cx="417038" cy="201405"/>
          </a:xfrm>
          <a:prstGeom prst="rect">
            <a:avLst/>
          </a:prstGeom>
        </p:spPr>
        <p:txBody>
          <a:bodyPr vert="horz" wrap="none" lIns="0" tIns="0" rIns="0" bIns="0" rtlCol="0" anchor="b" anchorCtr="0"/>
          <a:lstStyle>
            <a:lvl1pPr algn="l">
              <a:defRPr sz="1000">
                <a:solidFill>
                  <a:schemeClr val="bg1">
                    <a:lumMod val="50000"/>
                  </a:schemeClr>
                </a:solidFill>
              </a:defRPr>
            </a:lvl1pPr>
          </a:lstStyle>
          <a:p>
            <a:fld id="{0EE4F9DF-443B-4423-836D-F323506610C5}" type="slidenum">
              <a:rPr lang="en-US" smtClean="0"/>
              <a:pPr/>
              <a:t>‹#›</a:t>
            </a:fld>
            <a:endParaRPr lang="en-US" dirty="0"/>
          </a:p>
        </p:txBody>
      </p:sp>
      <p:grpSp>
        <p:nvGrpSpPr>
          <p:cNvPr id="13" name="Grupp 12">
            <a:extLst>
              <a:ext uri="{FF2B5EF4-FFF2-40B4-BE49-F238E27FC236}">
                <a16:creationId xmlns:a16="http://schemas.microsoft.com/office/drawing/2014/main" id="{6316FD1B-7471-4BE9-AEB7-0850F5D315F5}"/>
              </a:ext>
            </a:extLst>
          </p:cNvPr>
          <p:cNvGrpSpPr>
            <a:grpSpLocks noChangeAspect="1"/>
          </p:cNvGrpSpPr>
          <p:nvPr/>
        </p:nvGrpSpPr>
        <p:grpSpPr>
          <a:xfrm>
            <a:off x="11033177" y="6254090"/>
            <a:ext cx="868324" cy="309598"/>
            <a:chOff x="11033177" y="6254090"/>
            <a:chExt cx="868324" cy="309598"/>
          </a:xfrm>
        </p:grpSpPr>
        <p:sp>
          <p:nvSpPr>
            <p:cNvPr id="10" name="Freeform 5">
              <a:extLst>
                <a:ext uri="{FF2B5EF4-FFF2-40B4-BE49-F238E27FC236}">
                  <a16:creationId xmlns:a16="http://schemas.microsoft.com/office/drawing/2014/main" id="{5FCEB156-5540-459D-8F22-C7BCCD6ADFA9}"/>
                </a:ext>
              </a:extLst>
            </p:cNvPr>
            <p:cNvSpPr>
              <a:spLocks/>
            </p:cNvSpPr>
            <p:nvPr/>
          </p:nvSpPr>
          <p:spPr bwMode="auto">
            <a:xfrm>
              <a:off x="11830386" y="6254090"/>
              <a:ext cx="71115" cy="71681"/>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solidFill>
              <a:srgbClr val="1816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11" name="Rectangle 6">
              <a:extLst>
                <a:ext uri="{FF2B5EF4-FFF2-40B4-BE49-F238E27FC236}">
                  <a16:creationId xmlns:a16="http://schemas.microsoft.com/office/drawing/2014/main" id="{E479A7F5-7CDE-4A9C-A173-D3114C949625}"/>
                </a:ext>
              </a:extLst>
            </p:cNvPr>
            <p:cNvSpPr>
              <a:spLocks noChangeArrowheads="1"/>
            </p:cNvSpPr>
            <p:nvPr/>
          </p:nvSpPr>
          <p:spPr bwMode="auto">
            <a:xfrm>
              <a:off x="11836841" y="6347173"/>
              <a:ext cx="58205" cy="212891"/>
            </a:xfrm>
            <a:prstGeom prst="rect">
              <a:avLst/>
            </a:prstGeom>
            <a:solidFill>
              <a:srgbClr val="1816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12" name="Rectangle 7">
              <a:extLst>
                <a:ext uri="{FF2B5EF4-FFF2-40B4-BE49-F238E27FC236}">
                  <a16:creationId xmlns:a16="http://schemas.microsoft.com/office/drawing/2014/main" id="{7CE78F1A-5439-448F-9629-4D8EF549D5BA}"/>
                </a:ext>
              </a:extLst>
            </p:cNvPr>
            <p:cNvSpPr>
              <a:spLocks noChangeArrowheads="1"/>
            </p:cNvSpPr>
            <p:nvPr/>
          </p:nvSpPr>
          <p:spPr bwMode="auto">
            <a:xfrm>
              <a:off x="11301895" y="6262130"/>
              <a:ext cx="58319" cy="297934"/>
            </a:xfrm>
            <a:prstGeom prst="rect">
              <a:avLst/>
            </a:prstGeom>
            <a:solidFill>
              <a:srgbClr val="1816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22" name="Frihandsfigur: Form 21">
              <a:extLst>
                <a:ext uri="{FF2B5EF4-FFF2-40B4-BE49-F238E27FC236}">
                  <a16:creationId xmlns:a16="http://schemas.microsoft.com/office/drawing/2014/main" id="{0C5857E2-DD9B-4AC7-A939-357893ACF4BD}"/>
                </a:ext>
              </a:extLst>
            </p:cNvPr>
            <p:cNvSpPr>
              <a:spLocks/>
            </p:cNvSpPr>
            <p:nvPr/>
          </p:nvSpPr>
          <p:spPr bwMode="auto">
            <a:xfrm>
              <a:off x="11033177" y="6343550"/>
              <a:ext cx="219799" cy="220138"/>
            </a:xfrm>
            <a:custGeom>
              <a:avLst/>
              <a:gdLst>
                <a:gd name="connsiteX0" fmla="*/ 109873 w 219799"/>
                <a:gd name="connsiteY0" fmla="*/ 53789 h 220138"/>
                <a:gd name="connsiteX1" fmla="*/ 70186 w 219799"/>
                <a:gd name="connsiteY1" fmla="*/ 70294 h 220138"/>
                <a:gd name="connsiteX2" fmla="*/ 53789 w 219799"/>
                <a:gd name="connsiteY2" fmla="*/ 110070 h 220138"/>
                <a:gd name="connsiteX3" fmla="*/ 70186 w 219799"/>
                <a:gd name="connsiteY3" fmla="*/ 149828 h 220138"/>
                <a:gd name="connsiteX4" fmla="*/ 109873 w 219799"/>
                <a:gd name="connsiteY4" fmla="*/ 166350 h 220138"/>
                <a:gd name="connsiteX5" fmla="*/ 149631 w 219799"/>
                <a:gd name="connsiteY5" fmla="*/ 149828 h 220138"/>
                <a:gd name="connsiteX6" fmla="*/ 166010 w 219799"/>
                <a:gd name="connsiteY6" fmla="*/ 110070 h 220138"/>
                <a:gd name="connsiteX7" fmla="*/ 149631 w 219799"/>
                <a:gd name="connsiteY7" fmla="*/ 70294 h 220138"/>
                <a:gd name="connsiteX8" fmla="*/ 109873 w 219799"/>
                <a:gd name="connsiteY8" fmla="*/ 53789 h 220138"/>
                <a:gd name="connsiteX9" fmla="*/ 109855 w 219799"/>
                <a:gd name="connsiteY9" fmla="*/ 0 h 220138"/>
                <a:gd name="connsiteX10" fmla="*/ 165963 w 219799"/>
                <a:gd name="connsiteY10" fmla="*/ 15191 h 220138"/>
                <a:gd name="connsiteX11" fmla="*/ 165963 w 219799"/>
                <a:gd name="connsiteY11" fmla="*/ 3522 h 220138"/>
                <a:gd name="connsiteX12" fmla="*/ 219799 w 219799"/>
                <a:gd name="connsiteY12" fmla="*/ 3522 h 220138"/>
                <a:gd name="connsiteX13" fmla="*/ 219799 w 219799"/>
                <a:gd name="connsiteY13" fmla="*/ 216225 h 220138"/>
                <a:gd name="connsiteX14" fmla="*/ 165963 w 219799"/>
                <a:gd name="connsiteY14" fmla="*/ 216225 h 220138"/>
                <a:gd name="connsiteX15" fmla="*/ 165963 w 219799"/>
                <a:gd name="connsiteY15" fmla="*/ 204948 h 220138"/>
                <a:gd name="connsiteX16" fmla="*/ 110832 w 219799"/>
                <a:gd name="connsiteY16" fmla="*/ 220138 h 220138"/>
                <a:gd name="connsiteX17" fmla="*/ 109145 w 219799"/>
                <a:gd name="connsiteY17" fmla="*/ 220138 h 220138"/>
                <a:gd name="connsiteX18" fmla="*/ 32209 w 219799"/>
                <a:gd name="connsiteY18" fmla="*/ 187907 h 220138"/>
                <a:gd name="connsiteX19" fmla="*/ 0 w 219799"/>
                <a:gd name="connsiteY19" fmla="*/ 112204 h 220138"/>
                <a:gd name="connsiteX20" fmla="*/ 0 w 219799"/>
                <a:gd name="connsiteY20" fmla="*/ 107935 h 220138"/>
                <a:gd name="connsiteX21" fmla="*/ 32209 w 219799"/>
                <a:gd name="connsiteY21" fmla="*/ 32213 h 220138"/>
                <a:gd name="connsiteX22" fmla="*/ 109855 w 219799"/>
                <a:gd name="connsiteY22" fmla="*/ 0 h 2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9" h="220138">
                  <a:moveTo>
                    <a:pt x="109873" y="53789"/>
                  </a:moveTo>
                  <a:cubicBezTo>
                    <a:pt x="94400" y="53789"/>
                    <a:pt x="80383" y="60074"/>
                    <a:pt x="70186" y="70294"/>
                  </a:cubicBezTo>
                  <a:cubicBezTo>
                    <a:pt x="60078" y="80425"/>
                    <a:pt x="53789" y="94473"/>
                    <a:pt x="53789" y="110070"/>
                  </a:cubicBezTo>
                  <a:cubicBezTo>
                    <a:pt x="53789" y="125578"/>
                    <a:pt x="60078" y="139625"/>
                    <a:pt x="70186" y="149828"/>
                  </a:cubicBezTo>
                  <a:cubicBezTo>
                    <a:pt x="80383" y="160047"/>
                    <a:pt x="94400" y="166350"/>
                    <a:pt x="109873" y="166350"/>
                  </a:cubicBezTo>
                  <a:cubicBezTo>
                    <a:pt x="125417" y="166350"/>
                    <a:pt x="139434" y="160047"/>
                    <a:pt x="149631" y="149828"/>
                  </a:cubicBezTo>
                  <a:cubicBezTo>
                    <a:pt x="159739" y="139625"/>
                    <a:pt x="166010" y="125578"/>
                    <a:pt x="166010" y="110070"/>
                  </a:cubicBezTo>
                  <a:cubicBezTo>
                    <a:pt x="166010" y="94473"/>
                    <a:pt x="159739" y="80425"/>
                    <a:pt x="149631" y="70294"/>
                  </a:cubicBezTo>
                  <a:cubicBezTo>
                    <a:pt x="139434" y="60074"/>
                    <a:pt x="125417" y="53789"/>
                    <a:pt x="109873" y="53789"/>
                  </a:cubicBezTo>
                  <a:close/>
                  <a:moveTo>
                    <a:pt x="109855" y="0"/>
                  </a:moveTo>
                  <a:cubicBezTo>
                    <a:pt x="130683" y="0"/>
                    <a:pt x="149433" y="5052"/>
                    <a:pt x="165963" y="15191"/>
                  </a:cubicBezTo>
                  <a:lnTo>
                    <a:pt x="165963" y="3522"/>
                  </a:lnTo>
                  <a:lnTo>
                    <a:pt x="219799" y="3522"/>
                  </a:lnTo>
                  <a:lnTo>
                    <a:pt x="219799" y="216225"/>
                  </a:lnTo>
                  <a:lnTo>
                    <a:pt x="165963" y="216225"/>
                  </a:lnTo>
                  <a:lnTo>
                    <a:pt x="165963" y="204948"/>
                  </a:lnTo>
                  <a:cubicBezTo>
                    <a:pt x="149699" y="214909"/>
                    <a:pt x="131269" y="219978"/>
                    <a:pt x="110832" y="220138"/>
                  </a:cubicBezTo>
                  <a:lnTo>
                    <a:pt x="109145" y="220138"/>
                  </a:lnTo>
                  <a:cubicBezTo>
                    <a:pt x="79120" y="219960"/>
                    <a:pt x="53480" y="209235"/>
                    <a:pt x="32209" y="187907"/>
                  </a:cubicBezTo>
                  <a:cubicBezTo>
                    <a:pt x="11204" y="166865"/>
                    <a:pt x="497" y="141660"/>
                    <a:pt x="0" y="112204"/>
                  </a:cubicBezTo>
                  <a:lnTo>
                    <a:pt x="0" y="107935"/>
                  </a:lnTo>
                  <a:cubicBezTo>
                    <a:pt x="497" y="78408"/>
                    <a:pt x="11204" y="53185"/>
                    <a:pt x="32209" y="32213"/>
                  </a:cubicBezTo>
                  <a:cubicBezTo>
                    <a:pt x="53658" y="10744"/>
                    <a:pt x="79528" y="0"/>
                    <a:pt x="109855" y="0"/>
                  </a:cubicBezTo>
                  <a:close/>
                </a:path>
              </a:pathLst>
            </a:custGeom>
            <a:solidFill>
              <a:srgbClr val="1816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sp>
          <p:nvSpPr>
            <p:cNvPr id="32" name="Freeform 10">
              <a:extLst>
                <a:ext uri="{FF2B5EF4-FFF2-40B4-BE49-F238E27FC236}">
                  <a16:creationId xmlns:a16="http://schemas.microsoft.com/office/drawing/2014/main" id="{2D492FBB-1EC0-4AC3-AF17-EA911935214C}"/>
                </a:ext>
              </a:extLst>
            </p:cNvPr>
            <p:cNvSpPr>
              <a:spLocks/>
            </p:cNvSpPr>
            <p:nvPr/>
          </p:nvSpPr>
          <p:spPr bwMode="auto">
            <a:xfrm>
              <a:off x="11409360" y="6343550"/>
              <a:ext cx="385809" cy="216515"/>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solidFill>
              <a:srgbClr val="1816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dirty="0"/>
            </a:p>
          </p:txBody>
        </p:sp>
      </p:grpSp>
    </p:spTree>
    <p:extLst>
      <p:ext uri="{BB962C8B-B14F-4D97-AF65-F5344CB8AC3E}">
        <p14:creationId xmlns:p14="http://schemas.microsoft.com/office/powerpoint/2010/main" val="367473539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Lst>
  <p:transition spd="med">
    <p:fade/>
  </p:transition>
  <p:hf hdr="0" ftr="0" dt="0"/>
  <p:txStyles>
    <p:titleStyle>
      <a:lvl1pPr algn="l" defTabSz="914400" rtl="0" eaLnBrk="1" latinLnBrk="0" hangingPunct="1">
        <a:lnSpc>
          <a:spcPct val="10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100000"/>
        </a:lnSpc>
        <a:spcBef>
          <a:spcPts val="1200"/>
        </a:spcBef>
        <a:buFont typeface="Arial" panose="020B0604020202020204" pitchFamily="34" charset="0"/>
        <a:buChar char="•"/>
        <a:defRPr sz="2400" kern="1200">
          <a:solidFill>
            <a:schemeClr val="tx1"/>
          </a:solidFill>
          <a:latin typeface="+mn-lt"/>
          <a:ea typeface="+mn-ea"/>
          <a:cs typeface="+mn-cs"/>
        </a:defRPr>
      </a:lvl1pPr>
      <a:lvl2pPr marL="546100" indent="-277813" algn="l" defTabSz="914400" rtl="0" eaLnBrk="1" latinLnBrk="0" hangingPunct="1">
        <a:lnSpc>
          <a:spcPct val="100000"/>
        </a:lnSpc>
        <a:spcBef>
          <a:spcPts val="600"/>
        </a:spcBef>
        <a:buFont typeface="Verdana" panose="020B0604030504040204" pitchFamily="34" charset="0"/>
        <a:buChar char="–"/>
        <a:defRPr sz="2000" kern="1200">
          <a:solidFill>
            <a:schemeClr val="tx1"/>
          </a:solidFill>
          <a:latin typeface="+mn-lt"/>
          <a:ea typeface="+mn-ea"/>
          <a:cs typeface="+mn-cs"/>
        </a:defRPr>
      </a:lvl2pPr>
      <a:lvl3pPr marL="755650" indent="-209550" algn="l" defTabSz="914400" rtl="0" eaLnBrk="1" latinLnBrk="0" hangingPunct="1">
        <a:lnSpc>
          <a:spcPct val="100000"/>
        </a:lnSpc>
        <a:spcBef>
          <a:spcPts val="400"/>
        </a:spcBef>
        <a:buFont typeface="Arial" panose="020B0604020202020204" pitchFamily="34" charset="0"/>
        <a:buChar char="•"/>
        <a:defRPr sz="1800" kern="1200">
          <a:solidFill>
            <a:schemeClr val="tx1"/>
          </a:solidFill>
          <a:latin typeface="+mn-lt"/>
          <a:ea typeface="+mn-ea"/>
          <a:cs typeface="+mn-cs"/>
        </a:defRPr>
      </a:lvl3pPr>
      <a:lvl4pPr marL="963613" indent="-207963"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1163638" indent="-188913"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pos="438">
          <p15:clr>
            <a:srgbClr val="F26B43"/>
          </p15:clr>
        </p15:guide>
        <p15:guide id="31" pos="7242">
          <p15:clr>
            <a:srgbClr val="F26B43"/>
          </p15:clr>
        </p15:guide>
        <p15:guide id="33" pos="4067">
          <p15:clr>
            <a:srgbClr val="F26B43"/>
          </p15:clr>
        </p15:guide>
        <p15:guide id="34" pos="3613">
          <p15:clr>
            <a:srgbClr val="F26B43"/>
          </p15:clr>
        </p15:guide>
        <p15:guide id="35" orient="horz" pos="3748">
          <p15:clr>
            <a:srgbClr val="F26B43"/>
          </p15:clr>
        </p15:guide>
        <p15:guide id="36" pos="6811">
          <p15:clr>
            <a:srgbClr val="F26B43"/>
          </p15:clr>
        </p15:guide>
        <p15:guide id="37" orient="horz" pos="2160">
          <p15:clr>
            <a:srgbClr val="F26B43"/>
          </p15:clr>
        </p15:guide>
        <p15:guide id="38"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EB6E5B-892E-446C-BEFD-282958EE4071}"/>
              </a:ext>
            </a:extLst>
          </p:cNvPr>
          <p:cNvSpPr>
            <a:spLocks noGrp="1"/>
          </p:cNvSpPr>
          <p:nvPr>
            <p:ph type="title"/>
          </p:nvPr>
        </p:nvSpPr>
        <p:spPr bwMode="gray">
          <a:xfrm>
            <a:off x="695325" y="626165"/>
            <a:ext cx="10801350" cy="443198"/>
          </a:xfrm>
          <a:prstGeom prst="rect">
            <a:avLst/>
          </a:prstGeom>
        </p:spPr>
        <p:txBody>
          <a:bodyPr vert="horz" wrap="square" lIns="0" tIns="0" rIns="0" bIns="0" rtlCol="0" anchor="t" anchorCtr="0">
            <a:spAutoFit/>
          </a:bodyPr>
          <a:lstStyle/>
          <a:p>
            <a:r>
              <a:rPr lang="sv-SE" dirty="0"/>
              <a:t>Klicka här för att ändra mall för rubrikformat</a:t>
            </a:r>
            <a:endParaRPr lang="en-US" dirty="0"/>
          </a:p>
        </p:txBody>
      </p:sp>
      <p:sp>
        <p:nvSpPr>
          <p:cNvPr id="3" name="Text Placeholder 2">
            <a:extLst>
              <a:ext uri="{FF2B5EF4-FFF2-40B4-BE49-F238E27FC236}">
                <a16:creationId xmlns:a16="http://schemas.microsoft.com/office/drawing/2014/main" id="{BBFAF575-95D9-4026-96CE-08E7CA5C914E}"/>
              </a:ext>
            </a:extLst>
          </p:cNvPr>
          <p:cNvSpPr>
            <a:spLocks noGrp="1"/>
          </p:cNvSpPr>
          <p:nvPr>
            <p:ph type="body" idx="1"/>
          </p:nvPr>
        </p:nvSpPr>
        <p:spPr bwMode="gray">
          <a:xfrm>
            <a:off x="695325" y="1825625"/>
            <a:ext cx="10801350" cy="414030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6CCC9AE-3943-445E-9530-525803C0F56B}"/>
              </a:ext>
            </a:extLst>
          </p:cNvPr>
          <p:cNvSpPr>
            <a:spLocks noGrp="1"/>
          </p:cNvSpPr>
          <p:nvPr>
            <p:ph type="dt" sz="half" idx="2"/>
          </p:nvPr>
        </p:nvSpPr>
        <p:spPr bwMode="gray">
          <a:xfrm>
            <a:off x="695325" y="6496726"/>
            <a:ext cx="1080940" cy="201405"/>
          </a:xfrm>
          <a:prstGeom prst="rect">
            <a:avLst/>
          </a:prstGeom>
        </p:spPr>
        <p:txBody>
          <a:bodyPr vert="horz" wrap="none" lIns="0" tIns="0" rIns="0" bIns="0" rtlCol="0" anchor="b" anchorCtr="0"/>
          <a:lstStyle>
            <a:lvl1pPr algn="l">
              <a:defRPr sz="1000">
                <a:solidFill>
                  <a:schemeClr val="bg1">
                    <a:lumMod val="50000"/>
                  </a:schemeClr>
                </a:solidFill>
              </a:defRPr>
            </a:lvl1pPr>
          </a:lstStyle>
          <a:p>
            <a:fld id="{3B2B61C8-1407-4351-B091-A14D89C8EF06}" type="datetime1">
              <a:rPr lang="en-US" smtClean="0"/>
              <a:t>1/27/2023</a:t>
            </a:fld>
            <a:endParaRPr lang="en-US" dirty="0"/>
          </a:p>
        </p:txBody>
      </p:sp>
      <p:sp>
        <p:nvSpPr>
          <p:cNvPr id="5" name="Footer Placeholder 4">
            <a:extLst>
              <a:ext uri="{FF2B5EF4-FFF2-40B4-BE49-F238E27FC236}">
                <a16:creationId xmlns:a16="http://schemas.microsoft.com/office/drawing/2014/main" id="{131719C4-5168-4F98-97BC-E048E73100C1}"/>
              </a:ext>
            </a:extLst>
          </p:cNvPr>
          <p:cNvSpPr>
            <a:spLocks noGrp="1"/>
          </p:cNvSpPr>
          <p:nvPr>
            <p:ph type="ftr" sz="quarter" idx="3"/>
          </p:nvPr>
        </p:nvSpPr>
        <p:spPr bwMode="gray">
          <a:xfrm>
            <a:off x="1992313" y="6496726"/>
            <a:ext cx="8820149" cy="201405"/>
          </a:xfrm>
          <a:prstGeom prst="rect">
            <a:avLst/>
          </a:prstGeom>
        </p:spPr>
        <p:txBody>
          <a:bodyPr vert="horz" lIns="0" tIns="0" rIns="0" bIns="0" rtlCol="0" anchor="b" anchorCtr="0"/>
          <a:lstStyle>
            <a:lvl1pPr algn="l">
              <a:defRPr sz="1000">
                <a:solidFill>
                  <a:schemeClr val="bg1">
                    <a:lumMod val="50000"/>
                  </a:schemeClr>
                </a:solidFill>
              </a:defRPr>
            </a:lvl1pPr>
          </a:lstStyle>
          <a:p>
            <a:endParaRPr lang="en-US" dirty="0"/>
          </a:p>
        </p:txBody>
      </p:sp>
      <p:sp>
        <p:nvSpPr>
          <p:cNvPr id="6" name="Slide Number Placeholder 5">
            <a:extLst>
              <a:ext uri="{FF2B5EF4-FFF2-40B4-BE49-F238E27FC236}">
                <a16:creationId xmlns:a16="http://schemas.microsoft.com/office/drawing/2014/main" id="{05688FE3-7C5D-4BFD-8536-B0DD7B01AA62}"/>
              </a:ext>
            </a:extLst>
          </p:cNvPr>
          <p:cNvSpPr>
            <a:spLocks noGrp="1"/>
          </p:cNvSpPr>
          <p:nvPr>
            <p:ph type="sldNum" sz="quarter" idx="4"/>
          </p:nvPr>
        </p:nvSpPr>
        <p:spPr bwMode="gray">
          <a:xfrm>
            <a:off x="152596" y="6496726"/>
            <a:ext cx="417038" cy="201405"/>
          </a:xfrm>
          <a:prstGeom prst="rect">
            <a:avLst/>
          </a:prstGeom>
        </p:spPr>
        <p:txBody>
          <a:bodyPr vert="horz" wrap="none" lIns="0" tIns="0" rIns="0" bIns="0" rtlCol="0" anchor="b" anchorCtr="0"/>
          <a:lstStyle>
            <a:lvl1pPr algn="l">
              <a:defRPr sz="1000">
                <a:solidFill>
                  <a:schemeClr val="bg1">
                    <a:lumMod val="50000"/>
                  </a:schemeClr>
                </a:solidFill>
              </a:defRPr>
            </a:lvl1pPr>
          </a:lstStyle>
          <a:p>
            <a:fld id="{0EE4F9DF-443B-4423-836D-F323506610C5}" type="slidenum">
              <a:rPr lang="en-US" smtClean="0"/>
              <a:pPr/>
              <a:t>‹#›</a:t>
            </a:fld>
            <a:endParaRPr lang="en-US" dirty="0"/>
          </a:p>
        </p:txBody>
      </p:sp>
      <p:grpSp>
        <p:nvGrpSpPr>
          <p:cNvPr id="13" name="Grupp 12">
            <a:extLst>
              <a:ext uri="{FF2B5EF4-FFF2-40B4-BE49-F238E27FC236}">
                <a16:creationId xmlns:a16="http://schemas.microsoft.com/office/drawing/2014/main" id="{6316FD1B-7471-4BE9-AEB7-0850F5D315F5}"/>
              </a:ext>
            </a:extLst>
          </p:cNvPr>
          <p:cNvGrpSpPr>
            <a:grpSpLocks noChangeAspect="1"/>
          </p:cNvGrpSpPr>
          <p:nvPr/>
        </p:nvGrpSpPr>
        <p:grpSpPr>
          <a:xfrm>
            <a:off x="11033177" y="6254090"/>
            <a:ext cx="868324" cy="309598"/>
            <a:chOff x="11033177" y="6254090"/>
            <a:chExt cx="868324" cy="309598"/>
          </a:xfrm>
        </p:grpSpPr>
        <p:sp>
          <p:nvSpPr>
            <p:cNvPr id="10" name="Freeform 5">
              <a:extLst>
                <a:ext uri="{FF2B5EF4-FFF2-40B4-BE49-F238E27FC236}">
                  <a16:creationId xmlns:a16="http://schemas.microsoft.com/office/drawing/2014/main" id="{5FCEB156-5540-459D-8F22-C7BCCD6ADFA9}"/>
                </a:ext>
              </a:extLst>
            </p:cNvPr>
            <p:cNvSpPr>
              <a:spLocks/>
            </p:cNvSpPr>
            <p:nvPr/>
          </p:nvSpPr>
          <p:spPr bwMode="auto">
            <a:xfrm>
              <a:off x="11830386" y="6254090"/>
              <a:ext cx="71115" cy="71681"/>
            </a:xfrm>
            <a:custGeom>
              <a:avLst/>
              <a:gdLst>
                <a:gd name="T0" fmla="*/ 2004 w 4007"/>
                <a:gd name="T1" fmla="*/ 4031 h 4031"/>
                <a:gd name="T2" fmla="*/ 4007 w 4007"/>
                <a:gd name="T3" fmla="*/ 2004 h 4031"/>
                <a:gd name="T4" fmla="*/ 2004 w 4007"/>
                <a:gd name="T5" fmla="*/ 0 h 4031"/>
                <a:gd name="T6" fmla="*/ 0 w 4007"/>
                <a:gd name="T7" fmla="*/ 2004 h 4031"/>
                <a:gd name="T8" fmla="*/ 2004 w 4007"/>
                <a:gd name="T9" fmla="*/ 4031 h 4031"/>
              </a:gdLst>
              <a:ahLst/>
              <a:cxnLst>
                <a:cxn ang="0">
                  <a:pos x="T0" y="T1"/>
                </a:cxn>
                <a:cxn ang="0">
                  <a:pos x="T2" y="T3"/>
                </a:cxn>
                <a:cxn ang="0">
                  <a:pos x="T4" y="T5"/>
                </a:cxn>
                <a:cxn ang="0">
                  <a:pos x="T6" y="T7"/>
                </a:cxn>
                <a:cxn ang="0">
                  <a:pos x="T8" y="T9"/>
                </a:cxn>
              </a:cxnLst>
              <a:rect l="0" t="0" r="r" b="b"/>
              <a:pathLst>
                <a:path w="4007" h="4031">
                  <a:moveTo>
                    <a:pt x="2004" y="4031"/>
                  </a:moveTo>
                  <a:cubicBezTo>
                    <a:pt x="3101" y="4031"/>
                    <a:pt x="4007" y="3125"/>
                    <a:pt x="4007" y="2004"/>
                  </a:cubicBezTo>
                  <a:cubicBezTo>
                    <a:pt x="4007" y="907"/>
                    <a:pt x="3101" y="0"/>
                    <a:pt x="2004" y="0"/>
                  </a:cubicBezTo>
                  <a:cubicBezTo>
                    <a:pt x="907" y="0"/>
                    <a:pt x="0" y="907"/>
                    <a:pt x="0" y="2004"/>
                  </a:cubicBezTo>
                  <a:cubicBezTo>
                    <a:pt x="0" y="3125"/>
                    <a:pt x="907" y="4031"/>
                    <a:pt x="2004" y="4031"/>
                  </a:cubicBezTo>
                  <a:close/>
                </a:path>
              </a:pathLst>
            </a:custGeom>
            <a:solidFill>
              <a:srgbClr val="1816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1" name="Rectangle 6">
              <a:extLst>
                <a:ext uri="{FF2B5EF4-FFF2-40B4-BE49-F238E27FC236}">
                  <a16:creationId xmlns:a16="http://schemas.microsoft.com/office/drawing/2014/main" id="{E479A7F5-7CDE-4A9C-A173-D3114C949625}"/>
                </a:ext>
              </a:extLst>
            </p:cNvPr>
            <p:cNvSpPr>
              <a:spLocks noChangeArrowheads="1"/>
            </p:cNvSpPr>
            <p:nvPr/>
          </p:nvSpPr>
          <p:spPr bwMode="auto">
            <a:xfrm>
              <a:off x="11836841" y="6347173"/>
              <a:ext cx="58205" cy="212891"/>
            </a:xfrm>
            <a:prstGeom prst="rect">
              <a:avLst/>
            </a:prstGeom>
            <a:solidFill>
              <a:srgbClr val="1816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12" name="Rectangle 7">
              <a:extLst>
                <a:ext uri="{FF2B5EF4-FFF2-40B4-BE49-F238E27FC236}">
                  <a16:creationId xmlns:a16="http://schemas.microsoft.com/office/drawing/2014/main" id="{7CE78F1A-5439-448F-9629-4D8EF549D5BA}"/>
                </a:ext>
              </a:extLst>
            </p:cNvPr>
            <p:cNvSpPr>
              <a:spLocks noChangeArrowheads="1"/>
            </p:cNvSpPr>
            <p:nvPr/>
          </p:nvSpPr>
          <p:spPr bwMode="auto">
            <a:xfrm>
              <a:off x="11301895" y="6262130"/>
              <a:ext cx="58319" cy="297934"/>
            </a:xfrm>
            <a:prstGeom prst="rect">
              <a:avLst/>
            </a:prstGeom>
            <a:solidFill>
              <a:srgbClr val="1816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22" name="Frihandsfigur: Form 21">
              <a:extLst>
                <a:ext uri="{FF2B5EF4-FFF2-40B4-BE49-F238E27FC236}">
                  <a16:creationId xmlns:a16="http://schemas.microsoft.com/office/drawing/2014/main" id="{0C5857E2-DD9B-4AC7-A939-357893ACF4BD}"/>
                </a:ext>
              </a:extLst>
            </p:cNvPr>
            <p:cNvSpPr>
              <a:spLocks/>
            </p:cNvSpPr>
            <p:nvPr/>
          </p:nvSpPr>
          <p:spPr bwMode="auto">
            <a:xfrm>
              <a:off x="11033177" y="6343550"/>
              <a:ext cx="219799" cy="220138"/>
            </a:xfrm>
            <a:custGeom>
              <a:avLst/>
              <a:gdLst>
                <a:gd name="connsiteX0" fmla="*/ 109873 w 219799"/>
                <a:gd name="connsiteY0" fmla="*/ 53789 h 220138"/>
                <a:gd name="connsiteX1" fmla="*/ 70186 w 219799"/>
                <a:gd name="connsiteY1" fmla="*/ 70294 h 220138"/>
                <a:gd name="connsiteX2" fmla="*/ 53789 w 219799"/>
                <a:gd name="connsiteY2" fmla="*/ 110070 h 220138"/>
                <a:gd name="connsiteX3" fmla="*/ 70186 w 219799"/>
                <a:gd name="connsiteY3" fmla="*/ 149828 h 220138"/>
                <a:gd name="connsiteX4" fmla="*/ 109873 w 219799"/>
                <a:gd name="connsiteY4" fmla="*/ 166350 h 220138"/>
                <a:gd name="connsiteX5" fmla="*/ 149631 w 219799"/>
                <a:gd name="connsiteY5" fmla="*/ 149828 h 220138"/>
                <a:gd name="connsiteX6" fmla="*/ 166010 w 219799"/>
                <a:gd name="connsiteY6" fmla="*/ 110070 h 220138"/>
                <a:gd name="connsiteX7" fmla="*/ 149631 w 219799"/>
                <a:gd name="connsiteY7" fmla="*/ 70294 h 220138"/>
                <a:gd name="connsiteX8" fmla="*/ 109873 w 219799"/>
                <a:gd name="connsiteY8" fmla="*/ 53789 h 220138"/>
                <a:gd name="connsiteX9" fmla="*/ 109855 w 219799"/>
                <a:gd name="connsiteY9" fmla="*/ 0 h 220138"/>
                <a:gd name="connsiteX10" fmla="*/ 165963 w 219799"/>
                <a:gd name="connsiteY10" fmla="*/ 15191 h 220138"/>
                <a:gd name="connsiteX11" fmla="*/ 165963 w 219799"/>
                <a:gd name="connsiteY11" fmla="*/ 3522 h 220138"/>
                <a:gd name="connsiteX12" fmla="*/ 219799 w 219799"/>
                <a:gd name="connsiteY12" fmla="*/ 3522 h 220138"/>
                <a:gd name="connsiteX13" fmla="*/ 219799 w 219799"/>
                <a:gd name="connsiteY13" fmla="*/ 216225 h 220138"/>
                <a:gd name="connsiteX14" fmla="*/ 165963 w 219799"/>
                <a:gd name="connsiteY14" fmla="*/ 216225 h 220138"/>
                <a:gd name="connsiteX15" fmla="*/ 165963 w 219799"/>
                <a:gd name="connsiteY15" fmla="*/ 204948 h 220138"/>
                <a:gd name="connsiteX16" fmla="*/ 110832 w 219799"/>
                <a:gd name="connsiteY16" fmla="*/ 220138 h 220138"/>
                <a:gd name="connsiteX17" fmla="*/ 109145 w 219799"/>
                <a:gd name="connsiteY17" fmla="*/ 220138 h 220138"/>
                <a:gd name="connsiteX18" fmla="*/ 32209 w 219799"/>
                <a:gd name="connsiteY18" fmla="*/ 187907 h 220138"/>
                <a:gd name="connsiteX19" fmla="*/ 0 w 219799"/>
                <a:gd name="connsiteY19" fmla="*/ 112204 h 220138"/>
                <a:gd name="connsiteX20" fmla="*/ 0 w 219799"/>
                <a:gd name="connsiteY20" fmla="*/ 107935 h 220138"/>
                <a:gd name="connsiteX21" fmla="*/ 32209 w 219799"/>
                <a:gd name="connsiteY21" fmla="*/ 32213 h 220138"/>
                <a:gd name="connsiteX22" fmla="*/ 109855 w 219799"/>
                <a:gd name="connsiteY22" fmla="*/ 0 h 2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9" h="220138">
                  <a:moveTo>
                    <a:pt x="109873" y="53789"/>
                  </a:moveTo>
                  <a:cubicBezTo>
                    <a:pt x="94400" y="53789"/>
                    <a:pt x="80383" y="60074"/>
                    <a:pt x="70186" y="70294"/>
                  </a:cubicBezTo>
                  <a:cubicBezTo>
                    <a:pt x="60078" y="80425"/>
                    <a:pt x="53789" y="94473"/>
                    <a:pt x="53789" y="110070"/>
                  </a:cubicBezTo>
                  <a:cubicBezTo>
                    <a:pt x="53789" y="125578"/>
                    <a:pt x="60078" y="139625"/>
                    <a:pt x="70186" y="149828"/>
                  </a:cubicBezTo>
                  <a:cubicBezTo>
                    <a:pt x="80383" y="160047"/>
                    <a:pt x="94400" y="166350"/>
                    <a:pt x="109873" y="166350"/>
                  </a:cubicBezTo>
                  <a:cubicBezTo>
                    <a:pt x="125417" y="166350"/>
                    <a:pt x="139434" y="160047"/>
                    <a:pt x="149631" y="149828"/>
                  </a:cubicBezTo>
                  <a:cubicBezTo>
                    <a:pt x="159739" y="139625"/>
                    <a:pt x="166010" y="125578"/>
                    <a:pt x="166010" y="110070"/>
                  </a:cubicBezTo>
                  <a:cubicBezTo>
                    <a:pt x="166010" y="94473"/>
                    <a:pt x="159739" y="80425"/>
                    <a:pt x="149631" y="70294"/>
                  </a:cubicBezTo>
                  <a:cubicBezTo>
                    <a:pt x="139434" y="60074"/>
                    <a:pt x="125417" y="53789"/>
                    <a:pt x="109873" y="53789"/>
                  </a:cubicBezTo>
                  <a:close/>
                  <a:moveTo>
                    <a:pt x="109855" y="0"/>
                  </a:moveTo>
                  <a:cubicBezTo>
                    <a:pt x="130683" y="0"/>
                    <a:pt x="149433" y="5052"/>
                    <a:pt x="165963" y="15191"/>
                  </a:cubicBezTo>
                  <a:lnTo>
                    <a:pt x="165963" y="3522"/>
                  </a:lnTo>
                  <a:lnTo>
                    <a:pt x="219799" y="3522"/>
                  </a:lnTo>
                  <a:lnTo>
                    <a:pt x="219799" y="216225"/>
                  </a:lnTo>
                  <a:lnTo>
                    <a:pt x="165963" y="216225"/>
                  </a:lnTo>
                  <a:lnTo>
                    <a:pt x="165963" y="204948"/>
                  </a:lnTo>
                  <a:cubicBezTo>
                    <a:pt x="149699" y="214909"/>
                    <a:pt x="131269" y="219978"/>
                    <a:pt x="110832" y="220138"/>
                  </a:cubicBezTo>
                  <a:lnTo>
                    <a:pt x="109145" y="220138"/>
                  </a:lnTo>
                  <a:cubicBezTo>
                    <a:pt x="79120" y="219960"/>
                    <a:pt x="53480" y="209235"/>
                    <a:pt x="32209" y="187907"/>
                  </a:cubicBezTo>
                  <a:cubicBezTo>
                    <a:pt x="11204" y="166865"/>
                    <a:pt x="497" y="141660"/>
                    <a:pt x="0" y="112204"/>
                  </a:cubicBezTo>
                  <a:lnTo>
                    <a:pt x="0" y="107935"/>
                  </a:lnTo>
                  <a:cubicBezTo>
                    <a:pt x="497" y="78408"/>
                    <a:pt x="11204" y="53185"/>
                    <a:pt x="32209" y="32213"/>
                  </a:cubicBezTo>
                  <a:cubicBezTo>
                    <a:pt x="53658" y="10744"/>
                    <a:pt x="79528" y="0"/>
                    <a:pt x="109855" y="0"/>
                  </a:cubicBezTo>
                  <a:close/>
                </a:path>
              </a:pathLst>
            </a:custGeom>
            <a:solidFill>
              <a:srgbClr val="1816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sp>
          <p:nvSpPr>
            <p:cNvPr id="32" name="Freeform 10">
              <a:extLst>
                <a:ext uri="{FF2B5EF4-FFF2-40B4-BE49-F238E27FC236}">
                  <a16:creationId xmlns:a16="http://schemas.microsoft.com/office/drawing/2014/main" id="{2D492FBB-1EC0-4AC3-AF17-EA911935214C}"/>
                </a:ext>
              </a:extLst>
            </p:cNvPr>
            <p:cNvSpPr>
              <a:spLocks/>
            </p:cNvSpPr>
            <p:nvPr/>
          </p:nvSpPr>
          <p:spPr bwMode="auto">
            <a:xfrm>
              <a:off x="11409360" y="6343550"/>
              <a:ext cx="385809" cy="216515"/>
            </a:xfrm>
            <a:custGeom>
              <a:avLst/>
              <a:gdLst>
                <a:gd name="T0" fmla="*/ 21724 w 21724"/>
                <a:gd name="T1" fmla="*/ 6188 h 12169"/>
                <a:gd name="T2" fmla="*/ 21724 w 21724"/>
                <a:gd name="T3" fmla="*/ 12169 h 12169"/>
                <a:gd name="T4" fmla="*/ 18697 w 21724"/>
                <a:gd name="T5" fmla="*/ 12169 h 12169"/>
                <a:gd name="T6" fmla="*/ 18697 w 21724"/>
                <a:gd name="T7" fmla="*/ 6188 h 12169"/>
                <a:gd name="T8" fmla="*/ 17770 w 21724"/>
                <a:gd name="T9" fmla="*/ 3954 h 12169"/>
                <a:gd name="T10" fmla="*/ 15537 w 21724"/>
                <a:gd name="T11" fmla="*/ 3027 h 12169"/>
                <a:gd name="T12" fmla="*/ 13303 w 21724"/>
                <a:gd name="T13" fmla="*/ 3954 h 12169"/>
                <a:gd name="T14" fmla="*/ 12376 w 21724"/>
                <a:gd name="T15" fmla="*/ 6188 h 12169"/>
                <a:gd name="T16" fmla="*/ 12376 w 21724"/>
                <a:gd name="T17" fmla="*/ 12169 h 12169"/>
                <a:gd name="T18" fmla="*/ 9349 w 21724"/>
                <a:gd name="T19" fmla="*/ 12169 h 12169"/>
                <a:gd name="T20" fmla="*/ 9349 w 21724"/>
                <a:gd name="T21" fmla="*/ 6188 h 12169"/>
                <a:gd name="T22" fmla="*/ 8422 w 21724"/>
                <a:gd name="T23" fmla="*/ 3954 h 12169"/>
                <a:gd name="T24" fmla="*/ 6188 w 21724"/>
                <a:gd name="T25" fmla="*/ 3027 h 12169"/>
                <a:gd name="T26" fmla="*/ 3954 w 21724"/>
                <a:gd name="T27" fmla="*/ 3954 h 12169"/>
                <a:gd name="T28" fmla="*/ 3027 w 21724"/>
                <a:gd name="T29" fmla="*/ 6188 h 12169"/>
                <a:gd name="T30" fmla="*/ 3027 w 21724"/>
                <a:gd name="T31" fmla="*/ 12169 h 12169"/>
                <a:gd name="T32" fmla="*/ 0 w 21724"/>
                <a:gd name="T33" fmla="*/ 12169 h 12169"/>
                <a:gd name="T34" fmla="*/ 0 w 21724"/>
                <a:gd name="T35" fmla="*/ 207 h 12169"/>
                <a:gd name="T36" fmla="*/ 3027 w 21724"/>
                <a:gd name="T37" fmla="*/ 207 h 12169"/>
                <a:gd name="T38" fmla="*/ 3027 w 21724"/>
                <a:gd name="T39" fmla="*/ 854 h 12169"/>
                <a:gd name="T40" fmla="*/ 6188 w 21724"/>
                <a:gd name="T41" fmla="*/ 0 h 12169"/>
                <a:gd name="T42" fmla="*/ 10565 w 21724"/>
                <a:gd name="T43" fmla="*/ 1811 h 12169"/>
                <a:gd name="T44" fmla="*/ 10862 w 21724"/>
                <a:gd name="T45" fmla="*/ 2130 h 12169"/>
                <a:gd name="T46" fmla="*/ 11160 w 21724"/>
                <a:gd name="T47" fmla="*/ 1811 h 12169"/>
                <a:gd name="T48" fmla="*/ 15537 w 21724"/>
                <a:gd name="T49" fmla="*/ 0 h 12169"/>
                <a:gd name="T50" fmla="*/ 19913 w 21724"/>
                <a:gd name="T51" fmla="*/ 1811 h 12169"/>
                <a:gd name="T52" fmla="*/ 21724 w 21724"/>
                <a:gd name="T53" fmla="*/ 6188 h 1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24" h="12169">
                  <a:moveTo>
                    <a:pt x="21724" y="6188"/>
                  </a:moveTo>
                  <a:lnTo>
                    <a:pt x="21724" y="12169"/>
                  </a:lnTo>
                  <a:lnTo>
                    <a:pt x="18697" y="12169"/>
                  </a:lnTo>
                  <a:lnTo>
                    <a:pt x="18697" y="6188"/>
                  </a:lnTo>
                  <a:cubicBezTo>
                    <a:pt x="18697" y="5312"/>
                    <a:pt x="18344" y="4523"/>
                    <a:pt x="17770" y="3954"/>
                  </a:cubicBezTo>
                  <a:cubicBezTo>
                    <a:pt x="17197" y="3380"/>
                    <a:pt x="16408" y="3027"/>
                    <a:pt x="15537" y="3027"/>
                  </a:cubicBezTo>
                  <a:cubicBezTo>
                    <a:pt x="14665" y="3027"/>
                    <a:pt x="13872" y="3380"/>
                    <a:pt x="13303" y="3954"/>
                  </a:cubicBezTo>
                  <a:cubicBezTo>
                    <a:pt x="12729" y="4523"/>
                    <a:pt x="12376" y="5312"/>
                    <a:pt x="12376" y="6188"/>
                  </a:cubicBezTo>
                  <a:lnTo>
                    <a:pt x="12376" y="12169"/>
                  </a:lnTo>
                  <a:lnTo>
                    <a:pt x="9349" y="12169"/>
                  </a:lnTo>
                  <a:lnTo>
                    <a:pt x="9349" y="6188"/>
                  </a:lnTo>
                  <a:cubicBezTo>
                    <a:pt x="9349" y="5312"/>
                    <a:pt x="8995" y="4523"/>
                    <a:pt x="8422" y="3954"/>
                  </a:cubicBezTo>
                  <a:cubicBezTo>
                    <a:pt x="7852" y="3380"/>
                    <a:pt x="7059" y="3027"/>
                    <a:pt x="6188" y="3027"/>
                  </a:cubicBezTo>
                  <a:cubicBezTo>
                    <a:pt x="5317" y="3027"/>
                    <a:pt x="4523" y="3380"/>
                    <a:pt x="3954" y="3954"/>
                  </a:cubicBezTo>
                  <a:cubicBezTo>
                    <a:pt x="3381" y="4523"/>
                    <a:pt x="3027" y="5312"/>
                    <a:pt x="3027" y="6188"/>
                  </a:cubicBezTo>
                  <a:lnTo>
                    <a:pt x="3027" y="12169"/>
                  </a:lnTo>
                  <a:lnTo>
                    <a:pt x="0" y="12169"/>
                  </a:lnTo>
                  <a:lnTo>
                    <a:pt x="0" y="207"/>
                  </a:lnTo>
                  <a:lnTo>
                    <a:pt x="3027" y="207"/>
                  </a:lnTo>
                  <a:lnTo>
                    <a:pt x="3027" y="854"/>
                  </a:lnTo>
                  <a:cubicBezTo>
                    <a:pt x="3963" y="284"/>
                    <a:pt x="5019" y="0"/>
                    <a:pt x="6188" y="0"/>
                  </a:cubicBezTo>
                  <a:cubicBezTo>
                    <a:pt x="7895" y="0"/>
                    <a:pt x="9357" y="604"/>
                    <a:pt x="10565" y="1811"/>
                  </a:cubicBezTo>
                  <a:cubicBezTo>
                    <a:pt x="10668" y="1914"/>
                    <a:pt x="10767" y="2022"/>
                    <a:pt x="10862" y="2130"/>
                  </a:cubicBezTo>
                  <a:cubicBezTo>
                    <a:pt x="10957" y="2022"/>
                    <a:pt x="11056" y="1914"/>
                    <a:pt x="11160" y="1811"/>
                  </a:cubicBezTo>
                  <a:cubicBezTo>
                    <a:pt x="12367" y="604"/>
                    <a:pt x="13829" y="0"/>
                    <a:pt x="15537" y="0"/>
                  </a:cubicBezTo>
                  <a:cubicBezTo>
                    <a:pt x="17244" y="0"/>
                    <a:pt x="18706" y="604"/>
                    <a:pt x="19913" y="1811"/>
                  </a:cubicBezTo>
                  <a:cubicBezTo>
                    <a:pt x="21121" y="3018"/>
                    <a:pt x="21724" y="4476"/>
                    <a:pt x="21724" y="6188"/>
                  </a:cubicBezTo>
                  <a:close/>
                </a:path>
              </a:pathLst>
            </a:custGeom>
            <a:solidFill>
              <a:srgbClr val="1816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sv-SE"/>
            </a:p>
          </p:txBody>
        </p:sp>
      </p:grpSp>
    </p:spTree>
    <p:extLst>
      <p:ext uri="{BB962C8B-B14F-4D97-AF65-F5344CB8AC3E}">
        <p14:creationId xmlns:p14="http://schemas.microsoft.com/office/powerpoint/2010/main" val="397373620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Lst>
  <p:transition spd="med">
    <p:fade/>
  </p:transition>
  <p:hf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200"/>
        </a:spcBef>
        <a:buFont typeface="Arial" panose="020B0604020202020204" pitchFamily="34" charset="0"/>
        <a:buChar char="•"/>
        <a:defRPr sz="2400" kern="1200">
          <a:solidFill>
            <a:schemeClr val="tx1"/>
          </a:solidFill>
          <a:latin typeface="+mn-lt"/>
          <a:ea typeface="+mn-ea"/>
          <a:cs typeface="+mn-cs"/>
        </a:defRPr>
      </a:lvl1pPr>
      <a:lvl2pPr marL="546100" indent="-277813" algn="l" defTabSz="914400" rtl="0" eaLnBrk="1" latinLnBrk="0" hangingPunct="1">
        <a:lnSpc>
          <a:spcPct val="90000"/>
        </a:lnSpc>
        <a:spcBef>
          <a:spcPts val="600"/>
        </a:spcBef>
        <a:buFont typeface="Verdana" panose="020B0604030504040204" pitchFamily="34" charset="0"/>
        <a:buChar char="–"/>
        <a:defRPr sz="2000" kern="1200">
          <a:solidFill>
            <a:schemeClr val="tx1"/>
          </a:solidFill>
          <a:latin typeface="+mn-lt"/>
          <a:ea typeface="+mn-ea"/>
          <a:cs typeface="+mn-cs"/>
        </a:defRPr>
      </a:lvl2pPr>
      <a:lvl3pPr marL="755650" indent="-209550"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mn-lt"/>
          <a:ea typeface="+mn-ea"/>
          <a:cs typeface="+mn-cs"/>
        </a:defRPr>
      </a:lvl3pPr>
      <a:lvl4pPr marL="963613" indent="-207963"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1163638" indent="-188913"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9" orient="horz" pos="2160">
          <p15:clr>
            <a:srgbClr val="F26B43"/>
          </p15:clr>
        </p15:guide>
        <p15:guide id="30" pos="438">
          <p15:clr>
            <a:srgbClr val="F26B43"/>
          </p15:clr>
        </p15:guide>
        <p15:guide id="31" pos="7242">
          <p15:clr>
            <a:srgbClr val="F26B43"/>
          </p15:clr>
        </p15:guide>
        <p15:guide id="32" pos="3840">
          <p15:clr>
            <a:srgbClr val="F26B43"/>
          </p15:clr>
        </p15:guide>
        <p15:guide id="33" pos="4067">
          <p15:clr>
            <a:srgbClr val="F26B43"/>
          </p15:clr>
        </p15:guide>
        <p15:guide id="34" pos="3613">
          <p15:clr>
            <a:srgbClr val="F26B43"/>
          </p15:clr>
        </p15:guide>
        <p15:guide id="35" orient="horz" pos="3748">
          <p15:clr>
            <a:srgbClr val="F26B43"/>
          </p15:clr>
        </p15:guide>
        <p15:guide id="36" pos="681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50.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73.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72.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www.almi.se/vara-tjanster/vill-du-vaxa/hallbar-utveckling/agenda-2030/"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www.almi.se/mina-sidor-resultat/hallbarhet/resultat/?guid=9f589f4d-4de3-43e1-a30c-770fc0ba479f"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73.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6.png"/><Relationship Id="rId3" Type="http://schemas.openxmlformats.org/officeDocument/2006/relationships/image" Target="../media/image20.jpg"/><Relationship Id="rId21" Type="http://schemas.openxmlformats.org/officeDocument/2006/relationships/image" Target="../media/image38.png"/><Relationship Id="rId34" Type="http://schemas.openxmlformats.org/officeDocument/2006/relationships/image" Target="../media/image51.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png"/><Relationship Id="rId2" Type="http://schemas.openxmlformats.org/officeDocument/2006/relationships/notesSlide" Target="../notesSlides/notesSlide4.xml"/><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9.png"/><Relationship Id="rId37" Type="http://schemas.openxmlformats.org/officeDocument/2006/relationships/image" Target="../media/image54.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36" Type="http://schemas.openxmlformats.org/officeDocument/2006/relationships/image" Target="../media/image53.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48.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2.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2.png"/><Relationship Id="rId3" Type="http://schemas.openxmlformats.org/officeDocument/2006/relationships/image" Target="../media/image57.png"/><Relationship Id="rId7" Type="http://schemas.openxmlformats.org/officeDocument/2006/relationships/image" Target="../media/image32.png"/><Relationship Id="rId12"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30.png"/><Relationship Id="rId11" Type="http://schemas.openxmlformats.org/officeDocument/2006/relationships/image" Target="../media/image50.png"/><Relationship Id="rId5" Type="http://schemas.openxmlformats.org/officeDocument/2006/relationships/image" Target="../media/image25.png"/><Relationship Id="rId10" Type="http://schemas.openxmlformats.org/officeDocument/2006/relationships/image" Target="../media/image47.png"/><Relationship Id="rId4" Type="http://schemas.openxmlformats.org/officeDocument/2006/relationships/image" Target="../media/image24.png"/><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50.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6469CF-6DB3-CD4A-A2EB-32F2FCE4FAA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EE4F9DF-443B-4423-836D-F323506610C5}" type="slidenum">
              <a:rPr kumimoji="0" lang="en-US" sz="1000" b="0" i="0" u="none" strike="noStrike" kern="1200" cap="none" spc="0" normalizeH="0" baseline="0" noProof="0" smtClean="0">
                <a:ln>
                  <a:noFill/>
                </a:ln>
                <a:solidFill>
                  <a:prstClr val="white">
                    <a:lumMod val="50000"/>
                  </a:prst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000" b="0" i="0" u="none" strike="noStrike" kern="1200" cap="none" spc="0" normalizeH="0" baseline="0" noProof="0" dirty="0">
              <a:ln>
                <a:noFill/>
              </a:ln>
              <a:solidFill>
                <a:prstClr val="white">
                  <a:lumMod val="50000"/>
                </a:prstClr>
              </a:solidFill>
              <a:effectLst/>
              <a:uLnTx/>
              <a:uFillTx/>
              <a:latin typeface="Arial"/>
              <a:ea typeface="+mn-ea"/>
              <a:cs typeface="+mn-cs"/>
            </a:endParaRPr>
          </a:p>
        </p:txBody>
      </p:sp>
      <p:sp>
        <p:nvSpPr>
          <p:cNvPr id="9" name="TextBox 8">
            <a:extLst>
              <a:ext uri="{FF2B5EF4-FFF2-40B4-BE49-F238E27FC236}">
                <a16:creationId xmlns:a16="http://schemas.microsoft.com/office/drawing/2014/main" id="{510EAC0F-F056-6948-BD1B-C41EAD59D35A}"/>
              </a:ext>
            </a:extLst>
          </p:cNvPr>
          <p:cNvSpPr txBox="1"/>
          <p:nvPr/>
        </p:nvSpPr>
        <p:spPr bwMode="gray">
          <a:xfrm>
            <a:off x="559124" y="1051032"/>
            <a:ext cx="4401759" cy="349702"/>
          </a:xfrm>
          <a:prstGeom prst="rect">
            <a:avLst/>
          </a:prstGeom>
        </p:spPr>
        <p:txBody>
          <a:bodyPr vert="horz" wrap="square" lIns="72000" tIns="36000" rIns="72000" bIns="36000"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SE" sz="1800" b="0" i="0" u="none" strike="noStrike" kern="1200" cap="none" spc="0" normalizeH="0" baseline="0" noProof="0" dirty="0">
                <a:ln>
                  <a:noFill/>
                </a:ln>
                <a:solidFill>
                  <a:srgbClr val="323232">
                    <a:lumMod val="50000"/>
                    <a:lumOff val="50000"/>
                  </a:srgbClr>
                </a:solidFill>
                <a:effectLst/>
                <a:uLnTx/>
                <a:uFillTx/>
                <a:latin typeface="Sofia Pro" panose="020B0000000000000000" pitchFamily="34" charset="77"/>
                <a:ea typeface="+mn-ea"/>
                <a:cs typeface="+mn-cs"/>
              </a:rPr>
              <a:t>Företagsnamn</a:t>
            </a:r>
          </a:p>
        </p:txBody>
      </p:sp>
      <p:pic>
        <p:nvPicPr>
          <p:cNvPr id="4" name="Picture 3" descr="A person and person looking at a computer screen&#10;&#10;Description automatically generated">
            <a:extLst>
              <a:ext uri="{FF2B5EF4-FFF2-40B4-BE49-F238E27FC236}">
                <a16:creationId xmlns:a16="http://schemas.microsoft.com/office/drawing/2014/main" id="{049459A1-A914-6847-B416-2C34719073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DD220399-A973-F64F-B2FF-A39CA7EFCFB8}"/>
              </a:ext>
            </a:extLst>
          </p:cNvPr>
          <p:cNvSpPr txBox="1"/>
          <p:nvPr/>
        </p:nvSpPr>
        <p:spPr bwMode="gray">
          <a:xfrm>
            <a:off x="527594" y="394306"/>
            <a:ext cx="6587910" cy="672867"/>
          </a:xfrm>
          <a:prstGeom prst="rect">
            <a:avLst/>
          </a:prstGeom>
        </p:spPr>
        <p:txBody>
          <a:bodyPr vert="horz" wrap="square" lIns="72000" tIns="36000" rIns="72000" bIns="36000"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SE" sz="3900" b="1" i="0" u="none" strike="noStrike" kern="1200" cap="none" spc="0" normalizeH="0" baseline="0" noProof="0" dirty="0">
                <a:ln>
                  <a:noFill/>
                </a:ln>
                <a:solidFill>
                  <a:prstClr val="white"/>
                </a:solidFill>
                <a:effectLst/>
                <a:uLnTx/>
                <a:uFillTx/>
                <a:latin typeface="Sofia Pro" panose="020B0000000000000000" pitchFamily="34" charset="77"/>
                <a:ea typeface="+mn-ea"/>
                <a:cs typeface="+mn-cs"/>
              </a:rPr>
              <a:t>Framtidsdialog</a:t>
            </a:r>
            <a:r>
              <a:rPr kumimoji="0" lang="sv-SE" sz="3900" b="1" i="0" u="none" strike="noStrike" kern="1200" cap="none" spc="0" normalizeH="0" baseline="0" noProof="0" dirty="0">
                <a:ln>
                  <a:noFill/>
                </a:ln>
                <a:solidFill>
                  <a:prstClr val="white"/>
                </a:solidFill>
                <a:effectLst/>
                <a:uLnTx/>
                <a:uFillTx/>
                <a:latin typeface="Sofia Pro" panose="020B0000000000000000" pitchFamily="34" charset="77"/>
                <a:ea typeface="+mn-ea"/>
                <a:cs typeface="+mn-cs"/>
              </a:rPr>
              <a:t>- </a:t>
            </a:r>
            <a:r>
              <a:rPr kumimoji="0" lang="sv-SE" sz="3900" b="1" i="0" u="none" strike="noStrike" kern="1200" cap="none" spc="0" normalizeH="0" baseline="0" noProof="0" dirty="0" err="1">
                <a:ln>
                  <a:noFill/>
                </a:ln>
                <a:solidFill>
                  <a:prstClr val="white"/>
                </a:solidFill>
                <a:effectLst/>
                <a:uLnTx/>
                <a:uFillTx/>
                <a:latin typeface="Sofia Pro" panose="020B0000000000000000" pitchFamily="34" charset="77"/>
                <a:ea typeface="+mn-ea"/>
                <a:cs typeface="+mn-cs"/>
              </a:rPr>
              <a:t>Remineral</a:t>
            </a:r>
            <a:endParaRPr lang="sv-SE" sz="3900" b="1" dirty="0">
              <a:solidFill>
                <a:prstClr val="white"/>
              </a:solidFill>
              <a:latin typeface="Sofia Pro" panose="020B0000000000000000" pitchFamily="34" charset="77"/>
            </a:endParaRPr>
          </a:p>
        </p:txBody>
      </p:sp>
      <p:pic>
        <p:nvPicPr>
          <p:cNvPr id="7" name="Picture 2">
            <a:extLst>
              <a:ext uri="{FF2B5EF4-FFF2-40B4-BE49-F238E27FC236}">
                <a16:creationId xmlns:a16="http://schemas.microsoft.com/office/drawing/2014/main" id="{9ECB1E41-11FF-4247-A819-2BE82339908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9125" y="5073276"/>
            <a:ext cx="1922463" cy="1793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79538"/>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nummer 1">
            <a:extLst>
              <a:ext uri="{FF2B5EF4-FFF2-40B4-BE49-F238E27FC236}">
                <a16:creationId xmlns:a16="http://schemas.microsoft.com/office/drawing/2014/main" id="{54E33915-90DF-4F54-804A-A469207CCC25}"/>
              </a:ext>
            </a:extLst>
          </p:cNvPr>
          <p:cNvSpPr>
            <a:spLocks noGrp="1"/>
          </p:cNvSpPr>
          <p:nvPr>
            <p:ph type="sldNum" sz="quarter" idx="12"/>
          </p:nvPr>
        </p:nvSpPr>
        <p:spPr/>
        <p:txBody>
          <a:bodyPr/>
          <a:lstStyle/>
          <a:p>
            <a:fld id="{0EE4F9DF-443B-4423-836D-F323506610C5}" type="slidenum">
              <a:rPr lang="en-US" smtClean="0"/>
              <a:pPr/>
              <a:t>10</a:t>
            </a:fld>
            <a:endParaRPr lang="en-US" dirty="0"/>
          </a:p>
        </p:txBody>
      </p:sp>
      <p:sp>
        <p:nvSpPr>
          <p:cNvPr id="8" name="textruta 7">
            <a:extLst>
              <a:ext uri="{FF2B5EF4-FFF2-40B4-BE49-F238E27FC236}">
                <a16:creationId xmlns:a16="http://schemas.microsoft.com/office/drawing/2014/main" id="{1BCDB8DE-70AE-94E5-AF9A-59281F5CC01E}"/>
              </a:ext>
            </a:extLst>
          </p:cNvPr>
          <p:cNvSpPr txBox="1"/>
          <p:nvPr/>
        </p:nvSpPr>
        <p:spPr bwMode="gray">
          <a:xfrm>
            <a:off x="559136" y="6173560"/>
            <a:ext cx="602837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sv-SE" sz="1200" b="0" i="0" u="none" strike="noStrike" kern="1200" cap="none" spc="0" normalizeH="0" baseline="0" noProof="0" dirty="0">
                <a:ln>
                  <a:noFill/>
                </a:ln>
                <a:solidFill>
                  <a:srgbClr val="323232"/>
                </a:solidFill>
                <a:effectLst/>
                <a:uLnTx/>
                <a:uFillTx/>
                <a:latin typeface="Gill Sans MT" panose="020B0502020104020203" pitchFamily="34" charset="0"/>
                <a:ea typeface="+mn-ea"/>
                <a:cs typeface="+mn-cs"/>
              </a:rPr>
              <a:t>Exempel att utveckla:  Vad innebär det här hållbarhetsområdet för företaget, vilka värden skapas för intressenterna och samhället? Vilka affärsmöjligheter kan skapas? Vilka risker kan minimeras? Vilka mål vill vi uppnå?  Hur kan det mätas?  Vilka aktiviteter ska göras?</a:t>
            </a:r>
          </a:p>
        </p:txBody>
      </p:sp>
      <p:sp>
        <p:nvSpPr>
          <p:cNvPr id="6" name="textruta 5">
            <a:extLst>
              <a:ext uri="{FF2B5EF4-FFF2-40B4-BE49-F238E27FC236}">
                <a16:creationId xmlns:a16="http://schemas.microsoft.com/office/drawing/2014/main" id="{23216EC9-306B-E8EB-C9E1-04457B551C87}"/>
              </a:ext>
            </a:extLst>
          </p:cNvPr>
          <p:cNvSpPr txBox="1"/>
          <p:nvPr/>
        </p:nvSpPr>
        <p:spPr bwMode="gray">
          <a:xfrm>
            <a:off x="8778946" y="3060569"/>
            <a:ext cx="2647950" cy="349702"/>
          </a:xfrm>
          <a:prstGeom prst="rect">
            <a:avLst/>
          </a:prstGeom>
        </p:spPr>
        <p:txBody>
          <a:bodyPr vert="horz" wrap="square" lIns="72000" tIns="36000" rIns="72000" bIns="36000" rtlCol="0">
            <a:spAutoFit/>
          </a:bodyPr>
          <a:lstStyle/>
          <a:p>
            <a:pPr marL="0" indent="0" algn="l">
              <a:spcBef>
                <a:spcPts val="600"/>
              </a:spcBef>
              <a:buNone/>
            </a:pPr>
            <a:r>
              <a:rPr lang="sv-SE" sz="1800" dirty="0" err="1"/>
              <a:t>Xxxxxxxx</a:t>
            </a:r>
            <a:endParaRPr lang="sv-SE" sz="1800" dirty="0"/>
          </a:p>
        </p:txBody>
      </p:sp>
      <p:sp>
        <p:nvSpPr>
          <p:cNvPr id="13" name="textruta 12">
            <a:extLst>
              <a:ext uri="{FF2B5EF4-FFF2-40B4-BE49-F238E27FC236}">
                <a16:creationId xmlns:a16="http://schemas.microsoft.com/office/drawing/2014/main" id="{5B8D842C-A35F-625F-28AC-CE8A246045D4}"/>
              </a:ext>
            </a:extLst>
          </p:cNvPr>
          <p:cNvSpPr txBox="1"/>
          <p:nvPr/>
        </p:nvSpPr>
        <p:spPr bwMode="gray">
          <a:xfrm>
            <a:off x="990971" y="2387104"/>
            <a:ext cx="2647950" cy="2273306"/>
          </a:xfrm>
          <a:prstGeom prst="rect">
            <a:avLst/>
          </a:prstGeom>
        </p:spPr>
        <p:txBody>
          <a:bodyPr vert="horz" wrap="square" lIns="72000" tIns="36000" rIns="72000" bIns="36000" rtlCol="0">
            <a:spAutoFit/>
          </a:bodyPr>
          <a:lstStyle/>
          <a:p>
            <a:pPr marL="0" indent="0" algn="l">
              <a:spcBef>
                <a:spcPts val="600"/>
              </a:spcBef>
              <a:buNone/>
            </a:pPr>
            <a:r>
              <a:rPr lang="sv-SE" sz="1200" dirty="0"/>
              <a:t>Dokumentera allt vi gör</a:t>
            </a:r>
          </a:p>
          <a:p>
            <a:pPr marL="0" indent="0" algn="l">
              <a:spcBef>
                <a:spcPts val="600"/>
              </a:spcBef>
              <a:buNone/>
            </a:pPr>
            <a:r>
              <a:rPr lang="sv-SE" sz="1200" dirty="0"/>
              <a:t>Kontrakt på allt som ska göras, vem äger vad både innan och efter</a:t>
            </a:r>
          </a:p>
          <a:p>
            <a:pPr marL="0" indent="0" algn="l">
              <a:spcBef>
                <a:spcPts val="600"/>
              </a:spcBef>
              <a:buNone/>
            </a:pPr>
            <a:r>
              <a:rPr lang="sv-SE" sz="1200" dirty="0"/>
              <a:t>Patent och övrig IP</a:t>
            </a:r>
          </a:p>
          <a:p>
            <a:pPr marL="0" indent="0" algn="l">
              <a:spcBef>
                <a:spcPts val="600"/>
              </a:spcBef>
              <a:buNone/>
            </a:pPr>
            <a:endParaRPr lang="sv-SE" sz="1200" dirty="0"/>
          </a:p>
          <a:p>
            <a:pPr marL="0" indent="0" algn="l">
              <a:spcBef>
                <a:spcPts val="600"/>
              </a:spcBef>
              <a:buNone/>
            </a:pPr>
            <a:r>
              <a:rPr lang="sv-SE" sz="1200" dirty="0"/>
              <a:t>Aktivitet;</a:t>
            </a:r>
          </a:p>
          <a:p>
            <a:pPr marL="0" indent="0" algn="l">
              <a:spcBef>
                <a:spcPts val="600"/>
              </a:spcBef>
              <a:buNone/>
            </a:pPr>
            <a:r>
              <a:rPr lang="sv-SE" sz="1200" dirty="0"/>
              <a:t>Utforma ”standardkontrakt”</a:t>
            </a:r>
          </a:p>
          <a:p>
            <a:pPr marL="0" indent="0" algn="l">
              <a:spcBef>
                <a:spcPts val="600"/>
              </a:spcBef>
              <a:buNone/>
            </a:pPr>
            <a:r>
              <a:rPr lang="sv-SE" sz="1200" dirty="0"/>
              <a:t>Ta fram en IP-strategi</a:t>
            </a:r>
          </a:p>
          <a:p>
            <a:pPr marL="0" indent="0" algn="l">
              <a:spcBef>
                <a:spcPts val="600"/>
              </a:spcBef>
              <a:buNone/>
            </a:pPr>
            <a:endParaRPr lang="sv-SE" sz="1200" dirty="0"/>
          </a:p>
        </p:txBody>
      </p:sp>
      <p:sp>
        <p:nvSpPr>
          <p:cNvPr id="15" name="textruta 14">
            <a:extLst>
              <a:ext uri="{FF2B5EF4-FFF2-40B4-BE49-F238E27FC236}">
                <a16:creationId xmlns:a16="http://schemas.microsoft.com/office/drawing/2014/main" id="{35992540-8E2F-70DC-832F-EBD6313DB7B6}"/>
              </a:ext>
            </a:extLst>
          </p:cNvPr>
          <p:cNvSpPr txBox="1"/>
          <p:nvPr/>
        </p:nvSpPr>
        <p:spPr bwMode="gray">
          <a:xfrm>
            <a:off x="4871341" y="2981325"/>
            <a:ext cx="2647950" cy="349702"/>
          </a:xfrm>
          <a:prstGeom prst="rect">
            <a:avLst/>
          </a:prstGeom>
        </p:spPr>
        <p:txBody>
          <a:bodyPr vert="horz" wrap="square" lIns="72000" tIns="36000" rIns="72000" bIns="36000" rtlCol="0">
            <a:spAutoFit/>
          </a:bodyPr>
          <a:lstStyle/>
          <a:p>
            <a:pPr marL="0" indent="0" algn="l">
              <a:spcBef>
                <a:spcPts val="600"/>
              </a:spcBef>
              <a:buNone/>
            </a:pPr>
            <a:r>
              <a:rPr lang="sv-SE" sz="1800" dirty="0" err="1"/>
              <a:t>Xxxxxxxx</a:t>
            </a:r>
            <a:endParaRPr lang="sv-SE" sz="1800" dirty="0"/>
          </a:p>
        </p:txBody>
      </p:sp>
      <p:pic>
        <p:nvPicPr>
          <p:cNvPr id="3" name="Picture 100" descr="A red square with white text&#10;&#10;Description automatically generated with low confidence">
            <a:extLst>
              <a:ext uri="{FF2B5EF4-FFF2-40B4-BE49-F238E27FC236}">
                <a16:creationId xmlns:a16="http://schemas.microsoft.com/office/drawing/2014/main" id="{F6F4AA8F-E0A6-FFF2-CD3F-DD1440304F43}"/>
              </a:ext>
            </a:extLst>
          </p:cNvPr>
          <p:cNvPicPr>
            <a:picLocks noChangeAspect="1"/>
          </p:cNvPicPr>
          <p:nvPr/>
        </p:nvPicPr>
        <p:blipFill>
          <a:blip r:embed="rId3"/>
          <a:stretch>
            <a:fillRect/>
          </a:stretch>
        </p:blipFill>
        <p:spPr>
          <a:xfrm>
            <a:off x="1820675" y="1058483"/>
            <a:ext cx="988542" cy="988542"/>
          </a:xfrm>
          <a:prstGeom prst="rect">
            <a:avLst/>
          </a:prstGeom>
        </p:spPr>
      </p:pic>
      <p:pic>
        <p:nvPicPr>
          <p:cNvPr id="4" name="Picture 104" descr="A picture containing diagram&#10;&#10;Description automatically generated">
            <a:extLst>
              <a:ext uri="{FF2B5EF4-FFF2-40B4-BE49-F238E27FC236}">
                <a16:creationId xmlns:a16="http://schemas.microsoft.com/office/drawing/2014/main" id="{98DA8092-BE29-89C7-8261-C5F6B82BA34B}"/>
              </a:ext>
            </a:extLst>
          </p:cNvPr>
          <p:cNvPicPr>
            <a:picLocks noChangeAspect="1"/>
          </p:cNvPicPr>
          <p:nvPr/>
        </p:nvPicPr>
        <p:blipFill>
          <a:blip r:embed="rId4"/>
          <a:stretch>
            <a:fillRect/>
          </a:stretch>
        </p:blipFill>
        <p:spPr>
          <a:xfrm>
            <a:off x="5621478" y="1084585"/>
            <a:ext cx="988542" cy="988542"/>
          </a:xfrm>
          <a:prstGeom prst="rect">
            <a:avLst/>
          </a:prstGeom>
        </p:spPr>
      </p:pic>
      <p:pic>
        <p:nvPicPr>
          <p:cNvPr id="7" name="Picture 146" descr="A picture containing shape&#10;&#10;Description automatically generated">
            <a:extLst>
              <a:ext uri="{FF2B5EF4-FFF2-40B4-BE49-F238E27FC236}">
                <a16:creationId xmlns:a16="http://schemas.microsoft.com/office/drawing/2014/main" id="{9C16ED2C-13EC-B8A7-475B-2552ED6113B2}"/>
              </a:ext>
            </a:extLst>
          </p:cNvPr>
          <p:cNvPicPr>
            <a:picLocks noChangeAspect="1"/>
          </p:cNvPicPr>
          <p:nvPr/>
        </p:nvPicPr>
        <p:blipFill>
          <a:blip r:embed="rId5"/>
          <a:stretch>
            <a:fillRect/>
          </a:stretch>
        </p:blipFill>
        <p:spPr>
          <a:xfrm>
            <a:off x="9399775" y="1107091"/>
            <a:ext cx="966036" cy="966036"/>
          </a:xfrm>
          <a:prstGeom prst="rect">
            <a:avLst/>
          </a:prstGeom>
        </p:spPr>
      </p:pic>
    </p:spTree>
    <p:extLst>
      <p:ext uri="{BB962C8B-B14F-4D97-AF65-F5344CB8AC3E}">
        <p14:creationId xmlns:p14="http://schemas.microsoft.com/office/powerpoint/2010/main" val="3731376650"/>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latshållare för bildnummer 1">
            <a:extLst>
              <a:ext uri="{FF2B5EF4-FFF2-40B4-BE49-F238E27FC236}">
                <a16:creationId xmlns:a16="http://schemas.microsoft.com/office/drawing/2014/main" id="{D1A6635E-A629-CE41-E88C-5B9985AE060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EE4F9DF-443B-4423-836D-F323506610C5}" type="slidenum">
              <a:rPr kumimoji="0" lang="en-US" sz="1000" b="0" i="0" u="none" strike="noStrike" kern="1200" cap="none" spc="0" normalizeH="0" baseline="0" noProof="0" smtClean="0">
                <a:ln>
                  <a:noFill/>
                </a:ln>
                <a:solidFill>
                  <a:prstClr val="white">
                    <a:lumMod val="50000"/>
                  </a:prst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a:ln>
                <a:noFill/>
              </a:ln>
              <a:solidFill>
                <a:prstClr val="white">
                  <a:lumMod val="50000"/>
                </a:prstClr>
              </a:solidFill>
              <a:effectLst/>
              <a:uLnTx/>
              <a:uFillTx/>
              <a:latin typeface="Arial"/>
              <a:ea typeface="+mn-ea"/>
              <a:cs typeface="+mn-cs"/>
            </a:endParaRPr>
          </a:p>
        </p:txBody>
      </p:sp>
      <p:pic>
        <p:nvPicPr>
          <p:cNvPr id="3" name="Bildobjekt 2">
            <a:extLst>
              <a:ext uri="{FF2B5EF4-FFF2-40B4-BE49-F238E27FC236}">
                <a16:creationId xmlns:a16="http://schemas.microsoft.com/office/drawing/2014/main" id="{716AED07-46E4-0355-363C-9CDB9305E5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941" y="2805462"/>
            <a:ext cx="246371" cy="224633"/>
          </a:xfrm>
          <a:prstGeom prst="rect">
            <a:avLst/>
          </a:prstGeom>
        </p:spPr>
      </p:pic>
      <p:pic>
        <p:nvPicPr>
          <p:cNvPr id="4" name="Bildobjekt 3">
            <a:extLst>
              <a:ext uri="{FF2B5EF4-FFF2-40B4-BE49-F238E27FC236}">
                <a16:creationId xmlns:a16="http://schemas.microsoft.com/office/drawing/2014/main" id="{A6D47B82-AF30-472B-BF2E-AED470840A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88455" y="3560471"/>
            <a:ext cx="255668" cy="241981"/>
          </a:xfrm>
          <a:prstGeom prst="rect">
            <a:avLst/>
          </a:prstGeom>
        </p:spPr>
      </p:pic>
      <p:sp>
        <p:nvSpPr>
          <p:cNvPr id="5" name="textruta 4">
            <a:extLst>
              <a:ext uri="{FF2B5EF4-FFF2-40B4-BE49-F238E27FC236}">
                <a16:creationId xmlns:a16="http://schemas.microsoft.com/office/drawing/2014/main" id="{9CBC5183-B635-5965-5012-93B38B5AFD8E}"/>
              </a:ext>
            </a:extLst>
          </p:cNvPr>
          <p:cNvSpPr txBox="1"/>
          <p:nvPr/>
        </p:nvSpPr>
        <p:spPr bwMode="gray">
          <a:xfrm>
            <a:off x="7422897" y="6341898"/>
            <a:ext cx="221226" cy="309655"/>
          </a:xfrm>
          <a:prstGeom prst="rect">
            <a:avLst/>
          </a:prstGeom>
        </p:spPr>
        <p:txBody>
          <a:bodyPr vert="horz" wrap="none" lIns="0" tIns="0" rIns="0" bIns="0"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600" b="1" i="0" u="none" strike="noStrike" kern="1200" cap="none" spc="0" normalizeH="0" baseline="0" noProof="0" dirty="0">
                <a:ln>
                  <a:noFill/>
                </a:ln>
                <a:solidFill>
                  <a:srgbClr val="323232">
                    <a:lumMod val="25000"/>
                    <a:lumOff val="75000"/>
                  </a:srgbClr>
                </a:solidFill>
                <a:effectLst/>
                <a:uLnTx/>
                <a:uFillTx/>
                <a:latin typeface="Montserrat" panose="00000500000000000000" pitchFamily="2" charset="0"/>
                <a:ea typeface="+mn-ea"/>
                <a:cs typeface="+mn-cs"/>
              </a:rPr>
              <a:t>1</a:t>
            </a:r>
          </a:p>
        </p:txBody>
      </p:sp>
      <p:sp>
        <p:nvSpPr>
          <p:cNvPr id="6" name="textruta 5">
            <a:extLst>
              <a:ext uri="{FF2B5EF4-FFF2-40B4-BE49-F238E27FC236}">
                <a16:creationId xmlns:a16="http://schemas.microsoft.com/office/drawing/2014/main" id="{EECBC789-D57F-38E4-7D6D-473FCB9166E7}"/>
              </a:ext>
            </a:extLst>
          </p:cNvPr>
          <p:cNvSpPr txBox="1"/>
          <p:nvPr/>
        </p:nvSpPr>
        <p:spPr bwMode="gray">
          <a:xfrm>
            <a:off x="8358622" y="6341897"/>
            <a:ext cx="221226" cy="309655"/>
          </a:xfrm>
          <a:prstGeom prst="rect">
            <a:avLst/>
          </a:prstGeom>
        </p:spPr>
        <p:txBody>
          <a:bodyPr vert="horz" wrap="none" lIns="0" tIns="0" rIns="0" bIns="0"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600" b="1" i="0" u="none" strike="noStrike" kern="1200" cap="none" spc="0" normalizeH="0" baseline="0" noProof="0" dirty="0">
                <a:ln>
                  <a:noFill/>
                </a:ln>
                <a:solidFill>
                  <a:srgbClr val="323232">
                    <a:lumMod val="25000"/>
                    <a:lumOff val="75000"/>
                  </a:srgbClr>
                </a:solidFill>
                <a:effectLst/>
                <a:uLnTx/>
                <a:uFillTx/>
                <a:latin typeface="Montserrat" panose="00000500000000000000" pitchFamily="2" charset="0"/>
                <a:ea typeface="Source Sans Pro" panose="020B0503030403020204" pitchFamily="34" charset="0"/>
                <a:cs typeface="+mn-cs"/>
              </a:rPr>
              <a:t>2</a:t>
            </a:r>
          </a:p>
        </p:txBody>
      </p:sp>
      <p:sp>
        <p:nvSpPr>
          <p:cNvPr id="7" name="textruta 6">
            <a:extLst>
              <a:ext uri="{FF2B5EF4-FFF2-40B4-BE49-F238E27FC236}">
                <a16:creationId xmlns:a16="http://schemas.microsoft.com/office/drawing/2014/main" id="{2EC6B03E-A3BB-E38D-2FF3-C131DDAD47F8}"/>
              </a:ext>
            </a:extLst>
          </p:cNvPr>
          <p:cNvSpPr txBox="1"/>
          <p:nvPr/>
        </p:nvSpPr>
        <p:spPr bwMode="gray">
          <a:xfrm>
            <a:off x="9292150" y="6341927"/>
            <a:ext cx="221226" cy="309655"/>
          </a:xfrm>
          <a:prstGeom prst="rect">
            <a:avLst/>
          </a:prstGeom>
        </p:spPr>
        <p:txBody>
          <a:bodyPr vert="horz" wrap="none" lIns="0" tIns="0" rIns="0" bIns="0"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sv-SE" sz="1600" b="1" dirty="0">
                <a:solidFill>
                  <a:srgbClr val="FF0000"/>
                </a:solidFill>
                <a:latin typeface="Montserrat" panose="00000500000000000000" pitchFamily="2" charset="0"/>
                <a:ea typeface="Source Sans Pro" panose="020B0503030403020204" pitchFamily="34" charset="0"/>
              </a:rPr>
              <a:t>3</a:t>
            </a:r>
            <a:endParaRPr kumimoji="0" lang="sv-SE" sz="1600" b="1" i="0" u="none" strike="noStrike" kern="1200" cap="none" spc="0" normalizeH="0" baseline="0" noProof="0" dirty="0">
              <a:ln>
                <a:noFill/>
              </a:ln>
              <a:solidFill>
                <a:srgbClr val="FF0000"/>
              </a:solidFill>
              <a:effectLst/>
              <a:uLnTx/>
              <a:uFillTx/>
              <a:latin typeface="Montserrat" panose="00000500000000000000" pitchFamily="2" charset="0"/>
              <a:ea typeface="Source Sans Pro" panose="020B0503030403020204" pitchFamily="34" charset="0"/>
              <a:cs typeface="+mn-cs"/>
            </a:endParaRPr>
          </a:p>
        </p:txBody>
      </p:sp>
      <p:sp>
        <p:nvSpPr>
          <p:cNvPr id="8" name="textruta 7">
            <a:extLst>
              <a:ext uri="{FF2B5EF4-FFF2-40B4-BE49-F238E27FC236}">
                <a16:creationId xmlns:a16="http://schemas.microsoft.com/office/drawing/2014/main" id="{D77F80C0-77FF-9072-6B4D-EC2A1D52A356}"/>
              </a:ext>
            </a:extLst>
          </p:cNvPr>
          <p:cNvSpPr txBox="1"/>
          <p:nvPr/>
        </p:nvSpPr>
        <p:spPr bwMode="gray">
          <a:xfrm>
            <a:off x="10226878" y="6341957"/>
            <a:ext cx="221226" cy="309655"/>
          </a:xfrm>
          <a:prstGeom prst="rect">
            <a:avLst/>
          </a:prstGeom>
        </p:spPr>
        <p:txBody>
          <a:bodyPr vert="horz" wrap="none" lIns="0" tIns="0" rIns="0" bIns="0"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600" b="1" i="0" u="none" strike="noStrike" kern="1200" cap="none" spc="0" normalizeH="0" baseline="0" noProof="0" dirty="0">
                <a:ln>
                  <a:noFill/>
                </a:ln>
                <a:solidFill>
                  <a:srgbClr val="323232">
                    <a:lumMod val="25000"/>
                    <a:lumOff val="75000"/>
                  </a:srgbClr>
                </a:solidFill>
                <a:effectLst/>
                <a:uLnTx/>
                <a:uFillTx/>
                <a:latin typeface="Montserrat" panose="00000500000000000000" pitchFamily="2" charset="0"/>
                <a:ea typeface="Source Sans Pro" panose="020B0503030403020204" pitchFamily="34" charset="0"/>
                <a:cs typeface="+mn-cs"/>
              </a:rPr>
              <a:t>4</a:t>
            </a:r>
          </a:p>
        </p:txBody>
      </p:sp>
      <p:sp>
        <p:nvSpPr>
          <p:cNvPr id="9" name="textruta 8">
            <a:extLst>
              <a:ext uri="{FF2B5EF4-FFF2-40B4-BE49-F238E27FC236}">
                <a16:creationId xmlns:a16="http://schemas.microsoft.com/office/drawing/2014/main" id="{80DC8FEC-BB96-5FA6-CE50-2D7574F53315}"/>
              </a:ext>
            </a:extLst>
          </p:cNvPr>
          <p:cNvSpPr txBox="1"/>
          <p:nvPr/>
        </p:nvSpPr>
        <p:spPr bwMode="gray">
          <a:xfrm>
            <a:off x="11176354" y="6341987"/>
            <a:ext cx="221226" cy="309655"/>
          </a:xfrm>
          <a:prstGeom prst="rect">
            <a:avLst/>
          </a:prstGeom>
        </p:spPr>
        <p:txBody>
          <a:bodyPr vert="horz" wrap="none" lIns="0" tIns="0" rIns="0" bIns="0"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600" b="1" i="0" u="none" strike="noStrike" kern="1200" cap="none" spc="0" normalizeH="0" baseline="0" noProof="0" dirty="0">
                <a:ln>
                  <a:noFill/>
                </a:ln>
                <a:solidFill>
                  <a:srgbClr val="323232">
                    <a:lumMod val="25000"/>
                    <a:lumOff val="75000"/>
                  </a:srgbClr>
                </a:solidFill>
                <a:effectLst/>
                <a:uLnTx/>
                <a:uFillTx/>
                <a:latin typeface="Montserrat" panose="00000500000000000000" pitchFamily="2" charset="0"/>
                <a:ea typeface="Source Sans Pro" panose="020B0503030403020204" pitchFamily="34" charset="0"/>
                <a:cs typeface="+mn-cs"/>
              </a:rPr>
              <a:t>5</a:t>
            </a:r>
          </a:p>
        </p:txBody>
      </p:sp>
      <p:sp>
        <p:nvSpPr>
          <p:cNvPr id="10" name="textruta 9">
            <a:extLst>
              <a:ext uri="{FF2B5EF4-FFF2-40B4-BE49-F238E27FC236}">
                <a16:creationId xmlns:a16="http://schemas.microsoft.com/office/drawing/2014/main" id="{9E5A3064-374F-3F5E-76E5-C69DA1F70CDF}"/>
              </a:ext>
            </a:extLst>
          </p:cNvPr>
          <p:cNvSpPr txBox="1"/>
          <p:nvPr/>
        </p:nvSpPr>
        <p:spPr bwMode="gray">
          <a:xfrm>
            <a:off x="524016" y="734006"/>
            <a:ext cx="6258449" cy="241980"/>
          </a:xfrm>
          <a:prstGeom prst="rect">
            <a:avLst/>
          </a:prstGeom>
        </p:spPr>
        <p:txBody>
          <a:bodyPr vert="horz" wrap="square" lIns="72000" tIns="36000" rIns="72000" bIns="36000"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sv-SE" sz="1100" b="0" i="0" u="none" strike="noStrike" kern="1200" cap="none" spc="0" normalizeH="0" baseline="0" noProof="0" dirty="0">
                <a:ln>
                  <a:noFill/>
                </a:ln>
                <a:solidFill>
                  <a:srgbClr val="323232"/>
                </a:solidFill>
                <a:effectLst/>
                <a:uLnTx/>
                <a:uFillTx/>
                <a:latin typeface="Sofia Pro" panose="020B0000000000000000" pitchFamily="34" charset="0"/>
                <a:ea typeface="+mn-ea"/>
                <a:cs typeface="+mn-cs"/>
              </a:rPr>
              <a:t>OBS! Man ska ha uppfyllt det lägre steget för att bedömas tillhöra det högre steget </a:t>
            </a:r>
          </a:p>
        </p:txBody>
      </p:sp>
      <p:sp>
        <p:nvSpPr>
          <p:cNvPr id="11" name="textruta 10">
            <a:extLst>
              <a:ext uri="{FF2B5EF4-FFF2-40B4-BE49-F238E27FC236}">
                <a16:creationId xmlns:a16="http://schemas.microsoft.com/office/drawing/2014/main" id="{77B31E67-96C9-9C9E-603C-86C913E1B229}"/>
              </a:ext>
            </a:extLst>
          </p:cNvPr>
          <p:cNvSpPr txBox="1"/>
          <p:nvPr/>
        </p:nvSpPr>
        <p:spPr bwMode="gray">
          <a:xfrm>
            <a:off x="8642566" y="87004"/>
            <a:ext cx="3349593" cy="447575"/>
          </a:xfrm>
          <a:prstGeom prst="rect">
            <a:avLst/>
          </a:prstGeom>
        </p:spPr>
        <p:txBody>
          <a:bodyPr vert="horz" wrap="none" lIns="0" tIns="0" rIns="0" bIns="0"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900" b="0" i="0" u="none" strike="noStrike" kern="1200" cap="none" spc="0" normalizeH="0" baseline="0" noProof="0" dirty="0">
                <a:ln>
                  <a:noFill/>
                </a:ln>
                <a:solidFill>
                  <a:srgbClr val="323232"/>
                </a:solidFill>
                <a:effectLst/>
                <a:uLnTx/>
                <a:uFillTx/>
                <a:latin typeface="Sofia Pro" panose="020B0000000000000000" pitchFamily="34" charset="0"/>
                <a:ea typeface="+mn-ea"/>
                <a:cs typeface="+mn-cs"/>
              </a:rPr>
              <a:t>Flytta nulägespricken och målbildsstjärnan till 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900" b="0" i="0" u="none" strike="noStrike" kern="1200" cap="none" spc="0" normalizeH="0" baseline="0" noProof="0" dirty="0">
                <a:ln>
                  <a:noFill/>
                </a:ln>
                <a:solidFill>
                  <a:srgbClr val="323232"/>
                </a:solidFill>
                <a:effectLst/>
                <a:uLnTx/>
                <a:uFillTx/>
                <a:latin typeface="Sofia Pro" panose="020B0000000000000000" pitchFamily="34" charset="0"/>
                <a:ea typeface="+mn-ea"/>
                <a:cs typeface="+mn-cs"/>
              </a:rPr>
              <a:t>koordinater företaget är på idag och siktar mot inom 3 år</a:t>
            </a:r>
          </a:p>
        </p:txBody>
      </p:sp>
      <p:sp>
        <p:nvSpPr>
          <p:cNvPr id="12" name="textruta 11">
            <a:extLst>
              <a:ext uri="{FF2B5EF4-FFF2-40B4-BE49-F238E27FC236}">
                <a16:creationId xmlns:a16="http://schemas.microsoft.com/office/drawing/2014/main" id="{98E8AE45-8675-9682-0441-B9B6AA182D20}"/>
              </a:ext>
            </a:extLst>
          </p:cNvPr>
          <p:cNvSpPr txBox="1"/>
          <p:nvPr/>
        </p:nvSpPr>
        <p:spPr bwMode="gray">
          <a:xfrm>
            <a:off x="3515509" y="7049454"/>
            <a:ext cx="3349593" cy="447575"/>
          </a:xfrm>
          <a:prstGeom prst="rect">
            <a:avLst/>
          </a:prstGeom>
        </p:spPr>
        <p:txBody>
          <a:bodyPr vert="horz" wrap="none" lIns="0" tIns="0" rIns="0" bIns="0"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900" b="0" i="0" u="none" strike="noStrike" kern="1200" cap="none" spc="0" normalizeH="0" baseline="0" noProof="0" dirty="0">
                <a:ln>
                  <a:noFill/>
                </a:ln>
                <a:solidFill>
                  <a:srgbClr val="323232"/>
                </a:solidFill>
                <a:effectLst/>
                <a:uLnTx/>
                <a:uFillTx/>
                <a:latin typeface="Sofia Pro" panose="020B0000000000000000" pitchFamily="34" charset="0"/>
                <a:ea typeface="+mn-ea"/>
                <a:cs typeface="+mn-cs"/>
              </a:rPr>
              <a:t>För in </a:t>
            </a:r>
          </a:p>
        </p:txBody>
      </p:sp>
    </p:spTree>
    <p:extLst>
      <p:ext uri="{BB962C8B-B14F-4D97-AF65-F5344CB8AC3E}">
        <p14:creationId xmlns:p14="http://schemas.microsoft.com/office/powerpoint/2010/main" val="2166715495"/>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tshållare för innehåll 4">
            <a:extLst>
              <a:ext uri="{FF2B5EF4-FFF2-40B4-BE49-F238E27FC236}">
                <a16:creationId xmlns:a16="http://schemas.microsoft.com/office/drawing/2014/main" id="{CDD02009-4718-4573-B052-A3C7697AA02C}"/>
              </a:ext>
            </a:extLst>
          </p:cNvPr>
          <p:cNvSpPr>
            <a:spLocks noGrp="1"/>
          </p:cNvSpPr>
          <p:nvPr>
            <p:ph sz="half" idx="2"/>
          </p:nvPr>
        </p:nvSpPr>
        <p:spPr>
          <a:xfrm>
            <a:off x="695326" y="2295939"/>
            <a:ext cx="5040312" cy="3654012"/>
          </a:xfrm>
        </p:spPr>
        <p:txBody>
          <a:bodyPr>
            <a:normAutofit/>
          </a:bodyPr>
          <a:lstStyle/>
          <a:p>
            <a:pPr>
              <a:lnSpc>
                <a:spcPct val="90000"/>
              </a:lnSpc>
            </a:pPr>
            <a:r>
              <a:rPr lang="sv-SE" dirty="0"/>
              <a:t>De företag som lyckas kombinera sitt hållbarhetsarbete med ökat affärsvärde jobbar systematiskt med att utveckla och förtydliga det samhällsvärde de skapar.</a:t>
            </a:r>
          </a:p>
          <a:p>
            <a:pPr>
              <a:lnSpc>
                <a:spcPct val="90000"/>
              </a:lnSpc>
            </a:pPr>
            <a:r>
              <a:rPr lang="sv-SE" dirty="0"/>
              <a:t>De som lyckas skala globalt inkluderar samhällsnyttan i sina produkter och tjänster.</a:t>
            </a:r>
          </a:p>
          <a:p>
            <a:pPr>
              <a:lnSpc>
                <a:spcPct val="90000"/>
              </a:lnSpc>
            </a:pPr>
            <a:r>
              <a:rPr lang="sv-SE" dirty="0"/>
              <a:t>De som når allra längst skapar affärsvärde genom att adressera de stora samhällsutmaningarna i strategiska samarbeten med konkurrenter, samhället, civilsamhälle. </a:t>
            </a:r>
          </a:p>
        </p:txBody>
      </p:sp>
      <p:sp>
        <p:nvSpPr>
          <p:cNvPr id="6" name="Platshållare för innehåll 5">
            <a:extLst>
              <a:ext uri="{FF2B5EF4-FFF2-40B4-BE49-F238E27FC236}">
                <a16:creationId xmlns:a16="http://schemas.microsoft.com/office/drawing/2014/main" id="{DF40EBCC-E17B-4298-8B05-3552B60AF219}"/>
              </a:ext>
            </a:extLst>
          </p:cNvPr>
          <p:cNvSpPr>
            <a:spLocks noGrp="1"/>
          </p:cNvSpPr>
          <p:nvPr>
            <p:ph sz="quarter" idx="4"/>
          </p:nvPr>
        </p:nvSpPr>
        <p:spPr>
          <a:xfrm>
            <a:off x="6456363" y="2295939"/>
            <a:ext cx="5040311" cy="3654012"/>
          </a:xfrm>
        </p:spPr>
        <p:txBody>
          <a:bodyPr>
            <a:normAutofit/>
          </a:bodyPr>
          <a:lstStyle/>
          <a:p>
            <a:pPr>
              <a:lnSpc>
                <a:spcPct val="90000"/>
              </a:lnSpc>
            </a:pPr>
            <a:r>
              <a:rPr lang="sv-SE" dirty="0"/>
              <a:t>Det finns företag som har mycket hållbara produkter och värdekedja, men utan tillräcklig monetär intjäning.</a:t>
            </a:r>
          </a:p>
          <a:p>
            <a:pPr>
              <a:lnSpc>
                <a:spcPct val="90000"/>
              </a:lnSpc>
            </a:pPr>
            <a:r>
              <a:rPr lang="sv-SE" dirty="0"/>
              <a:t>Det finns företag som har mycket bra intjäning, men ger litet eller inget bidrag till samhället.</a:t>
            </a:r>
          </a:p>
          <a:p>
            <a:pPr>
              <a:lnSpc>
                <a:spcPct val="90000"/>
              </a:lnSpc>
            </a:pPr>
            <a:r>
              <a:rPr lang="sv-SE" dirty="0"/>
              <a:t>Det finns även mindre företag som i mindre skala kan vara i de yttersta lagren, det är sällsynt, men de har stor potential, både ur hållbarhetsperspektiv och för ekonomisk tillväxt.</a:t>
            </a:r>
          </a:p>
          <a:p>
            <a:pPr>
              <a:lnSpc>
                <a:spcPct val="90000"/>
              </a:lnSpc>
            </a:pPr>
            <a:endParaRPr lang="sv-SE" dirty="0"/>
          </a:p>
          <a:p>
            <a:pPr marL="0" indent="0">
              <a:lnSpc>
                <a:spcPct val="90000"/>
              </a:lnSpc>
              <a:buNone/>
            </a:pPr>
            <a:endParaRPr lang="sv-SE" dirty="0"/>
          </a:p>
        </p:txBody>
      </p:sp>
      <p:sp>
        <p:nvSpPr>
          <p:cNvPr id="4" name="Platshållare för bildnummer 3">
            <a:extLst>
              <a:ext uri="{FF2B5EF4-FFF2-40B4-BE49-F238E27FC236}">
                <a16:creationId xmlns:a16="http://schemas.microsoft.com/office/drawing/2014/main" id="{A33AB230-F060-4231-BA51-D3FD31017BDA}"/>
              </a:ext>
            </a:extLst>
          </p:cNvPr>
          <p:cNvSpPr>
            <a:spLocks noGrp="1"/>
          </p:cNvSpPr>
          <p:nvPr>
            <p:ph type="sldNum" sz="quarter" idx="12"/>
          </p:nvPr>
        </p:nvSpPr>
        <p:spPr>
          <a:xfrm>
            <a:off x="152596" y="6496726"/>
            <a:ext cx="417038" cy="201405"/>
          </a:xfrm>
        </p:spPr>
        <p:txBody>
          <a:bodyPr wrap="none" anchor="b">
            <a:normAutofit/>
          </a:bodyPr>
          <a:lstStyle/>
          <a:p>
            <a:pPr marL="0" marR="0" lvl="0" indent="0" defTabSz="914400" rtl="0" eaLnBrk="1" fontAlgn="auto" latinLnBrk="0" hangingPunct="1">
              <a:spcBef>
                <a:spcPts val="0"/>
              </a:spcBef>
              <a:spcAft>
                <a:spcPts val="600"/>
              </a:spcAft>
              <a:buClrTx/>
              <a:buSzTx/>
              <a:buFontTx/>
              <a:buNone/>
              <a:tabLst/>
              <a:defRPr/>
            </a:pPr>
            <a:fld id="{0EE4F9DF-443B-4423-836D-F323506610C5}"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12</a:t>
            </a:fld>
            <a:endParaRPr kumimoji="0" lang="en-US" b="0" i="0" u="none" strike="noStrike" kern="1200" cap="none" spc="0" normalizeH="0" baseline="0" noProof="0">
              <a:ln>
                <a:noFill/>
              </a:ln>
              <a:effectLst/>
              <a:uLnTx/>
              <a:uFillTx/>
            </a:endParaRPr>
          </a:p>
        </p:txBody>
      </p:sp>
      <p:sp>
        <p:nvSpPr>
          <p:cNvPr id="2" name="Rubrik 1">
            <a:extLst>
              <a:ext uri="{FF2B5EF4-FFF2-40B4-BE49-F238E27FC236}">
                <a16:creationId xmlns:a16="http://schemas.microsoft.com/office/drawing/2014/main" id="{B0C5A346-1DCC-4DEB-9245-A3C7C8D5F735}"/>
              </a:ext>
            </a:extLst>
          </p:cNvPr>
          <p:cNvSpPr>
            <a:spLocks noGrp="1"/>
          </p:cNvSpPr>
          <p:nvPr>
            <p:ph type="title"/>
          </p:nvPr>
        </p:nvSpPr>
        <p:spPr>
          <a:xfrm>
            <a:off x="695325" y="626165"/>
            <a:ext cx="10801349" cy="1512730"/>
          </a:xfrm>
        </p:spPr>
        <p:txBody>
          <a:bodyPr wrap="square" anchor="t">
            <a:normAutofit/>
          </a:bodyPr>
          <a:lstStyle/>
          <a:p>
            <a:pPr>
              <a:lnSpc>
                <a:spcPct val="90000"/>
              </a:lnSpc>
            </a:pPr>
            <a:r>
              <a:rPr lang="sv-SE" sz="2000" dirty="0">
                <a:solidFill>
                  <a:schemeClr val="accent2"/>
                </a:solidFill>
              </a:rPr>
              <a:t>Långsiktigt värdeskapande enligt Jane Nelson, chef för initiativet kring hållbart företagande på Harvard Kennedy </a:t>
            </a:r>
            <a:r>
              <a:rPr lang="sv-SE" sz="2000" dirty="0" err="1">
                <a:solidFill>
                  <a:schemeClr val="accent2"/>
                </a:solidFill>
              </a:rPr>
              <a:t>School</a:t>
            </a:r>
            <a:endParaRPr lang="sv-SE" sz="2000" dirty="0">
              <a:solidFill>
                <a:schemeClr val="accent2"/>
              </a:solidFill>
            </a:endParaRPr>
          </a:p>
        </p:txBody>
      </p:sp>
    </p:spTree>
    <p:extLst>
      <p:ext uri="{BB962C8B-B14F-4D97-AF65-F5344CB8AC3E}">
        <p14:creationId xmlns:p14="http://schemas.microsoft.com/office/powerpoint/2010/main" val="572464207"/>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a:extLst>
              <a:ext uri="{FF2B5EF4-FFF2-40B4-BE49-F238E27FC236}">
                <a16:creationId xmlns:a16="http://schemas.microsoft.com/office/drawing/2014/main" id="{DF7E278F-CCD5-C74A-BE0B-58D10BDA4B12}"/>
              </a:ext>
            </a:extLst>
          </p:cNvPr>
          <p:cNvSpPr txBox="1"/>
          <p:nvPr/>
        </p:nvSpPr>
        <p:spPr bwMode="gray">
          <a:xfrm>
            <a:off x="462454" y="6199673"/>
            <a:ext cx="5323984" cy="349702"/>
          </a:xfrm>
          <a:prstGeom prst="rect">
            <a:avLst/>
          </a:prstGeom>
        </p:spPr>
        <p:txBody>
          <a:bodyPr vert="horz"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323232"/>
                </a:solidFill>
                <a:effectLst/>
                <a:uLnTx/>
                <a:uFillTx/>
                <a:latin typeface="Sofia Pro" panose="020B0000000000000000" pitchFamily="34" charset="77"/>
                <a:ea typeface="+mn-ea"/>
                <a:cs typeface="+mn-cs"/>
              </a:rPr>
              <a:t>Modell inspirerad utifrån: Corporate strategies to deliver value to society, Jane Nelson, 2004, “The public role of the private enterprise – risks, opportunities and new models of engagement”</a:t>
            </a:r>
          </a:p>
        </p:txBody>
      </p:sp>
      <p:sp>
        <p:nvSpPr>
          <p:cNvPr id="107" name="TextBox 106">
            <a:extLst>
              <a:ext uri="{FF2B5EF4-FFF2-40B4-BE49-F238E27FC236}">
                <a16:creationId xmlns:a16="http://schemas.microsoft.com/office/drawing/2014/main" id="{5DFF1C84-982B-5040-9EA4-ACE810FDDE57}"/>
              </a:ext>
            </a:extLst>
          </p:cNvPr>
          <p:cNvSpPr txBox="1"/>
          <p:nvPr/>
        </p:nvSpPr>
        <p:spPr bwMode="gray">
          <a:xfrm>
            <a:off x="462454" y="308625"/>
            <a:ext cx="8881243" cy="503590"/>
          </a:xfrm>
          <a:prstGeom prst="rect">
            <a:avLst/>
          </a:prstGeom>
        </p:spPr>
        <p:txBody>
          <a:bodyPr vert="horz"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2700" b="1" i="0" u="none" strike="noStrike" kern="1200" cap="none" spc="0" normalizeH="0" baseline="0" noProof="0">
                <a:ln>
                  <a:noFill/>
                </a:ln>
                <a:solidFill>
                  <a:srgbClr val="323232"/>
                </a:solidFill>
                <a:effectLst/>
                <a:uLnTx/>
                <a:uFillTx/>
                <a:latin typeface="Sofia Pro" panose="020B0000000000000000" pitchFamily="34" charset="77"/>
                <a:ea typeface="+mn-ea"/>
                <a:cs typeface="+mn-cs"/>
              </a:rPr>
              <a:t>Hållbarhetstrappan</a:t>
            </a:r>
            <a:endParaRPr kumimoji="0" lang="en-GB" sz="2700" b="1" i="0" u="none" strike="noStrike" kern="1200" cap="none" spc="0" normalizeH="0" baseline="0" noProof="0">
              <a:ln>
                <a:noFill/>
              </a:ln>
              <a:solidFill>
                <a:srgbClr val="323232"/>
              </a:solidFill>
              <a:effectLst/>
              <a:uLnTx/>
              <a:uFillTx/>
              <a:latin typeface="Sofia Pro" panose="020B0000000000000000" pitchFamily="34" charset="77"/>
              <a:ea typeface="+mn-ea"/>
              <a:cs typeface="+mn-cs"/>
            </a:endParaRPr>
          </a:p>
        </p:txBody>
      </p:sp>
      <p:sp>
        <p:nvSpPr>
          <p:cNvPr id="108" name="TextBox 107">
            <a:extLst>
              <a:ext uri="{FF2B5EF4-FFF2-40B4-BE49-F238E27FC236}">
                <a16:creationId xmlns:a16="http://schemas.microsoft.com/office/drawing/2014/main" id="{574C4B0C-678A-D943-B106-1D996D898604}"/>
              </a:ext>
            </a:extLst>
          </p:cNvPr>
          <p:cNvSpPr txBox="1"/>
          <p:nvPr/>
        </p:nvSpPr>
        <p:spPr bwMode="gray">
          <a:xfrm>
            <a:off x="462454" y="797174"/>
            <a:ext cx="10438909" cy="318924"/>
          </a:xfrm>
          <a:prstGeom prst="rect">
            <a:avLst/>
          </a:prstGeom>
        </p:spPr>
        <p:txBody>
          <a:bodyPr vert="horz"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a:ln>
                  <a:noFill/>
                </a:ln>
                <a:solidFill>
                  <a:srgbClr val="323232">
                    <a:lumMod val="50000"/>
                    <a:lumOff val="50000"/>
                  </a:srgbClr>
                </a:solidFill>
                <a:effectLst/>
                <a:uLnTx/>
                <a:uFillTx/>
                <a:latin typeface="Sofia Pro" panose="020B0000000000000000" pitchFamily="34" charset="77"/>
                <a:ea typeface="+mn-ea"/>
                <a:cs typeface="+mn-cs"/>
              </a:rPr>
              <a:t>- Visar på styrkan i kombinationen av hållbart (ur ett samhälls/planetperspektiv) och monetärt värdeskapande</a:t>
            </a:r>
            <a:endParaRPr kumimoji="0" lang="en-GB" sz="1600" b="0" i="0" u="none" strike="noStrike" kern="1200" cap="none" spc="0" normalizeH="0" baseline="0" noProof="0">
              <a:ln>
                <a:noFill/>
              </a:ln>
              <a:solidFill>
                <a:srgbClr val="323232">
                  <a:lumMod val="50000"/>
                  <a:lumOff val="50000"/>
                </a:srgbClr>
              </a:solidFill>
              <a:effectLst/>
              <a:uLnTx/>
              <a:uFillTx/>
              <a:latin typeface="Sofia Pro" panose="020B0000000000000000" pitchFamily="34" charset="77"/>
              <a:ea typeface="+mn-ea"/>
              <a:cs typeface="+mn-cs"/>
            </a:endParaRPr>
          </a:p>
        </p:txBody>
      </p:sp>
      <p:pic>
        <p:nvPicPr>
          <p:cNvPr id="6" name="Picture 5" descr="Chart, sunburst chart&#10;&#10;Description automatically generated">
            <a:extLst>
              <a:ext uri="{FF2B5EF4-FFF2-40B4-BE49-F238E27FC236}">
                <a16:creationId xmlns:a16="http://schemas.microsoft.com/office/drawing/2014/main" id="{C31B1C64-E2CC-1B41-BB34-3310D152DE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6693" y="1413361"/>
            <a:ext cx="4798831" cy="4786312"/>
          </a:xfrm>
          <a:prstGeom prst="rect">
            <a:avLst/>
          </a:prstGeom>
        </p:spPr>
      </p:pic>
      <p:pic>
        <p:nvPicPr>
          <p:cNvPr id="7" name="Picture 27" descr="3,5-2A picture containing text, clipart&#10;&#10;Description automatically generated">
            <a:extLst>
              <a:ext uri="{FF2B5EF4-FFF2-40B4-BE49-F238E27FC236}">
                <a16:creationId xmlns:a16="http://schemas.microsoft.com/office/drawing/2014/main" id="{DB1A88A4-4613-42D8-9D48-3E4EBFE291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4114" y="4491190"/>
            <a:ext cx="459213" cy="262407"/>
          </a:xfrm>
          <a:prstGeom prst="rect">
            <a:avLst/>
          </a:prstGeom>
        </p:spPr>
      </p:pic>
      <p:sp>
        <p:nvSpPr>
          <p:cNvPr id="2" name="textruta 1">
            <a:extLst>
              <a:ext uri="{FF2B5EF4-FFF2-40B4-BE49-F238E27FC236}">
                <a16:creationId xmlns:a16="http://schemas.microsoft.com/office/drawing/2014/main" id="{8C3E4186-F739-49F1-884A-DE89801C7773}"/>
              </a:ext>
            </a:extLst>
          </p:cNvPr>
          <p:cNvSpPr txBox="1"/>
          <p:nvPr/>
        </p:nvSpPr>
        <p:spPr bwMode="gray">
          <a:xfrm>
            <a:off x="4684017" y="4491190"/>
            <a:ext cx="544749" cy="349702"/>
          </a:xfrm>
          <a:prstGeom prst="rect">
            <a:avLst/>
          </a:prstGeom>
        </p:spPr>
        <p:txBody>
          <a:bodyPr vert="horz" wrap="square" lIns="72000" tIns="36000" rIns="72000" bIns="36000" rtlCol="0">
            <a:spAutoFit/>
          </a:bodyPr>
          <a:lstStyle/>
          <a:p>
            <a:pPr marL="0" indent="0" algn="l">
              <a:spcBef>
                <a:spcPts val="600"/>
              </a:spcBef>
              <a:buNone/>
            </a:pPr>
            <a:r>
              <a:rPr lang="sv-SE" sz="1800" dirty="0"/>
              <a:t>? </a:t>
            </a:r>
          </a:p>
        </p:txBody>
      </p:sp>
    </p:spTree>
    <p:extLst>
      <p:ext uri="{BB962C8B-B14F-4D97-AF65-F5344CB8AC3E}">
        <p14:creationId xmlns:p14="http://schemas.microsoft.com/office/powerpoint/2010/main" val="787077960"/>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D0EDD6D0-0614-4A85-9F0F-6089764765B6}"/>
              </a:ext>
            </a:extLst>
          </p:cNvPr>
          <p:cNvSpPr>
            <a:spLocks noGrp="1"/>
          </p:cNvSpPr>
          <p:nvPr>
            <p:ph type="sldNum" sz="quarter" idx="12"/>
          </p:nvPr>
        </p:nvSpPr>
        <p:spPr/>
        <p:txBody>
          <a:bodyPr/>
          <a:lstStyle/>
          <a:p>
            <a:fld id="{0EE4F9DF-443B-4423-836D-F323506610C5}" type="slidenum">
              <a:rPr lang="en-US" smtClean="0"/>
              <a:pPr/>
              <a:t>2</a:t>
            </a:fld>
            <a:endParaRPr lang="en-US" dirty="0"/>
          </a:p>
        </p:txBody>
      </p:sp>
      <p:sp>
        <p:nvSpPr>
          <p:cNvPr id="5" name="textruta 4">
            <a:extLst>
              <a:ext uri="{FF2B5EF4-FFF2-40B4-BE49-F238E27FC236}">
                <a16:creationId xmlns:a16="http://schemas.microsoft.com/office/drawing/2014/main" id="{B5FCAC07-A386-4615-8719-72AAA5E69119}"/>
              </a:ext>
            </a:extLst>
          </p:cNvPr>
          <p:cNvSpPr txBox="1"/>
          <p:nvPr/>
        </p:nvSpPr>
        <p:spPr bwMode="gray">
          <a:xfrm>
            <a:off x="7787811" y="1296262"/>
            <a:ext cx="3339101" cy="4935573"/>
          </a:xfrm>
          <a:prstGeom prst="rect">
            <a:avLst/>
          </a:prstGeom>
        </p:spPr>
        <p:txBody>
          <a:bodyPr vert="horz" wrap="square" lIns="72000" tIns="36000" rIns="72000" bIns="36000" rtlCol="0">
            <a:spAutoFit/>
          </a:bodyPr>
          <a:lstStyle/>
          <a:p>
            <a:pPr marL="0" indent="0" algn="l">
              <a:spcBef>
                <a:spcPts val="600"/>
              </a:spcBef>
              <a:buNone/>
            </a:pPr>
            <a:r>
              <a:rPr lang="sv-SE" sz="1800" dirty="0"/>
              <a:t>ISO 26 000, världens mest använda och vägledande standard</a:t>
            </a:r>
            <a:r>
              <a:rPr lang="sv-SE" dirty="0"/>
              <a:t> för socialt ansvarstagande. Syftet med ISO 26000 är att ”maximera organisationens bidrag till hållbar utveckling”. </a:t>
            </a:r>
            <a:endParaRPr lang="sv-SE" sz="1800" dirty="0"/>
          </a:p>
          <a:p>
            <a:pPr marL="0" indent="0" algn="l">
              <a:spcBef>
                <a:spcPts val="600"/>
              </a:spcBef>
              <a:buNone/>
            </a:pPr>
            <a:endParaRPr lang="sv-SE" dirty="0"/>
          </a:p>
          <a:p>
            <a:pPr marL="0" indent="0" algn="l">
              <a:spcBef>
                <a:spcPts val="600"/>
              </a:spcBef>
              <a:buNone/>
            </a:pPr>
            <a:r>
              <a:rPr lang="sv-SE" dirty="0">
                <a:solidFill>
                  <a:srgbClr val="4D5156"/>
                </a:solidFill>
                <a:latin typeface="arial" panose="020B0604020202020204" pitchFamily="34" charset="0"/>
              </a:rPr>
              <a:t>Almi</a:t>
            </a:r>
            <a:r>
              <a:rPr lang="sv-SE" b="0" i="0" dirty="0">
                <a:solidFill>
                  <a:srgbClr val="4D5156"/>
                </a:solidFill>
                <a:effectLst/>
                <a:latin typeface="arial" panose="020B0604020202020204" pitchFamily="34" charset="0"/>
              </a:rPr>
              <a:t> ”Framtidsgenerator” har utgångspunkt i </a:t>
            </a:r>
            <a:r>
              <a:rPr lang="sv-SE" b="1" i="0" dirty="0">
                <a:solidFill>
                  <a:srgbClr val="4D5156"/>
                </a:solidFill>
                <a:effectLst/>
                <a:latin typeface="arial" panose="020B0604020202020204" pitchFamily="34" charset="0"/>
              </a:rPr>
              <a:t>ISO 26000</a:t>
            </a:r>
            <a:r>
              <a:rPr lang="sv-SE" b="0" i="0" dirty="0">
                <a:solidFill>
                  <a:srgbClr val="4D5156"/>
                </a:solidFill>
                <a:effectLst/>
                <a:latin typeface="arial" panose="020B0604020202020204" pitchFamily="34" charset="0"/>
              </a:rPr>
              <a:t> och de globala målen i Agenda 2030.</a:t>
            </a:r>
            <a:br>
              <a:rPr lang="sv-SE" b="0" i="0" dirty="0">
                <a:solidFill>
                  <a:srgbClr val="4D5156"/>
                </a:solidFill>
                <a:effectLst/>
                <a:latin typeface="arial" panose="020B0604020202020204" pitchFamily="34" charset="0"/>
              </a:rPr>
            </a:br>
            <a:br>
              <a:rPr lang="sv-SE" dirty="0">
                <a:solidFill>
                  <a:srgbClr val="4D5156"/>
                </a:solidFill>
                <a:latin typeface="arial" panose="020B0604020202020204" pitchFamily="34" charset="0"/>
              </a:rPr>
            </a:br>
            <a:r>
              <a:rPr lang="sv-SE" dirty="0">
                <a:solidFill>
                  <a:srgbClr val="4D5156"/>
                </a:solidFill>
                <a:latin typeface="arial" panose="020B0604020202020204" pitchFamily="34" charset="0"/>
              </a:rPr>
              <a:t>Med en egendeklaration kan du sedan verifiera att ditt arbete håller en vedertagen modell för hållbarhetsarbete.</a:t>
            </a:r>
            <a:endParaRPr lang="sv-SE" sz="1800" dirty="0"/>
          </a:p>
        </p:txBody>
      </p:sp>
      <p:sp>
        <p:nvSpPr>
          <p:cNvPr id="2" name="Rubrik 1">
            <a:extLst>
              <a:ext uri="{FF2B5EF4-FFF2-40B4-BE49-F238E27FC236}">
                <a16:creationId xmlns:a16="http://schemas.microsoft.com/office/drawing/2014/main" id="{2BCB1315-068E-47AB-B6B0-DAFBD5C91D14}"/>
              </a:ext>
            </a:extLst>
          </p:cNvPr>
          <p:cNvSpPr>
            <a:spLocks noGrp="1"/>
          </p:cNvSpPr>
          <p:nvPr>
            <p:ph type="title"/>
          </p:nvPr>
        </p:nvSpPr>
        <p:spPr/>
        <p:txBody>
          <a:bodyPr/>
          <a:lstStyle/>
          <a:p>
            <a:r>
              <a:rPr lang="sv-SE" dirty="0">
                <a:solidFill>
                  <a:schemeClr val="tx1"/>
                </a:solidFill>
              </a:rPr>
              <a:t>                                                               ISO 26 000 </a:t>
            </a:r>
          </a:p>
        </p:txBody>
      </p:sp>
      <p:pic>
        <p:nvPicPr>
          <p:cNvPr id="8" name="Bildobjekt 7">
            <a:extLst>
              <a:ext uri="{FF2B5EF4-FFF2-40B4-BE49-F238E27FC236}">
                <a16:creationId xmlns:a16="http://schemas.microsoft.com/office/drawing/2014/main" id="{03EF1537-B216-3309-EB55-A5D1B4871D29}"/>
              </a:ext>
            </a:extLst>
          </p:cNvPr>
          <p:cNvPicPr>
            <a:picLocks noChangeAspect="1"/>
          </p:cNvPicPr>
          <p:nvPr/>
        </p:nvPicPr>
        <p:blipFill>
          <a:blip r:embed="rId3"/>
          <a:stretch>
            <a:fillRect/>
          </a:stretch>
        </p:blipFill>
        <p:spPr>
          <a:xfrm>
            <a:off x="833437" y="287806"/>
            <a:ext cx="6486525" cy="6391275"/>
          </a:xfrm>
          <a:prstGeom prst="rect">
            <a:avLst/>
          </a:prstGeom>
        </p:spPr>
      </p:pic>
      <p:sp>
        <p:nvSpPr>
          <p:cNvPr id="9" name="textruta 8">
            <a:extLst>
              <a:ext uri="{FF2B5EF4-FFF2-40B4-BE49-F238E27FC236}">
                <a16:creationId xmlns:a16="http://schemas.microsoft.com/office/drawing/2014/main" id="{DFA401EB-D16B-C0A9-3D5C-931785DA0FAE}"/>
              </a:ext>
            </a:extLst>
          </p:cNvPr>
          <p:cNvSpPr txBox="1"/>
          <p:nvPr/>
        </p:nvSpPr>
        <p:spPr bwMode="gray">
          <a:xfrm>
            <a:off x="3048000" y="3246643"/>
            <a:ext cx="6096000" cy="369332"/>
          </a:xfrm>
          <a:prstGeom prst="rect">
            <a:avLst/>
          </a:prstGeom>
          <a:noFill/>
        </p:spPr>
        <p:txBody>
          <a:bodyPr wrap="square">
            <a:spAutoFit/>
          </a:bodyPr>
          <a:lstStyle/>
          <a:p>
            <a:r>
              <a:rPr lang="sv-SE" dirty="0">
                <a:hlinkClick r:id="rId4"/>
              </a:rPr>
              <a:t>Agenda 2030 - </a:t>
            </a:r>
            <a:r>
              <a:rPr lang="sv-SE" dirty="0" err="1">
                <a:hlinkClick r:id="rId4"/>
              </a:rPr>
              <a:t>almi</a:t>
            </a:r>
            <a:endParaRPr lang="sv-SE" dirty="0"/>
          </a:p>
        </p:txBody>
      </p:sp>
    </p:spTree>
    <p:extLst>
      <p:ext uri="{BB962C8B-B14F-4D97-AF65-F5344CB8AC3E}">
        <p14:creationId xmlns:p14="http://schemas.microsoft.com/office/powerpoint/2010/main" val="1197299563"/>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CD78EE5-EC7D-8E38-3272-50B5804AF5E9}"/>
              </a:ext>
            </a:extLst>
          </p:cNvPr>
          <p:cNvSpPr>
            <a:spLocks noGrp="1"/>
          </p:cNvSpPr>
          <p:nvPr>
            <p:ph type="title"/>
          </p:nvPr>
        </p:nvSpPr>
        <p:spPr/>
        <p:txBody>
          <a:bodyPr/>
          <a:lstStyle/>
          <a:p>
            <a:r>
              <a:rPr lang="sv-SE" dirty="0"/>
              <a:t>Resultat</a:t>
            </a:r>
          </a:p>
        </p:txBody>
      </p:sp>
      <p:sp>
        <p:nvSpPr>
          <p:cNvPr id="3" name="Platshållare för innehåll 2">
            <a:extLst>
              <a:ext uri="{FF2B5EF4-FFF2-40B4-BE49-F238E27FC236}">
                <a16:creationId xmlns:a16="http://schemas.microsoft.com/office/drawing/2014/main" id="{3226157D-2D39-1786-627B-C88143E1CEFE}"/>
              </a:ext>
            </a:extLst>
          </p:cNvPr>
          <p:cNvSpPr>
            <a:spLocks noGrp="1"/>
          </p:cNvSpPr>
          <p:nvPr>
            <p:ph idx="1"/>
          </p:nvPr>
        </p:nvSpPr>
        <p:spPr/>
        <p:txBody>
          <a:bodyPr/>
          <a:lstStyle/>
          <a:p>
            <a:r>
              <a:rPr lang="sv-SE" dirty="0">
                <a:hlinkClick r:id="rId2"/>
              </a:rPr>
              <a:t>Resultat - </a:t>
            </a:r>
            <a:r>
              <a:rPr lang="sv-SE" dirty="0" err="1">
                <a:hlinkClick r:id="rId2"/>
              </a:rPr>
              <a:t>almi</a:t>
            </a:r>
            <a:endParaRPr lang="sv-SE" dirty="0"/>
          </a:p>
        </p:txBody>
      </p:sp>
      <p:sp>
        <p:nvSpPr>
          <p:cNvPr id="4" name="Platshållare för bildnummer 3">
            <a:extLst>
              <a:ext uri="{FF2B5EF4-FFF2-40B4-BE49-F238E27FC236}">
                <a16:creationId xmlns:a16="http://schemas.microsoft.com/office/drawing/2014/main" id="{DD3EDD2E-9187-4167-94EF-9CE0FE9B016B}"/>
              </a:ext>
            </a:extLst>
          </p:cNvPr>
          <p:cNvSpPr>
            <a:spLocks noGrp="1"/>
          </p:cNvSpPr>
          <p:nvPr>
            <p:ph type="sldNum" sz="quarter" idx="12"/>
          </p:nvPr>
        </p:nvSpPr>
        <p:spPr/>
        <p:txBody>
          <a:bodyPr/>
          <a:lstStyle/>
          <a:p>
            <a:fld id="{0EE4F9DF-443B-4423-836D-F323506610C5}" type="slidenum">
              <a:rPr lang="en-US" smtClean="0"/>
              <a:pPr/>
              <a:t>3</a:t>
            </a:fld>
            <a:endParaRPr lang="en-US" dirty="0"/>
          </a:p>
        </p:txBody>
      </p:sp>
    </p:spTree>
    <p:extLst>
      <p:ext uri="{BB962C8B-B14F-4D97-AF65-F5344CB8AC3E}">
        <p14:creationId xmlns:p14="http://schemas.microsoft.com/office/powerpoint/2010/main" val="3317408071"/>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showMasterSp="0"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latshållare för bildnummer 1">
            <a:extLst>
              <a:ext uri="{FF2B5EF4-FFF2-40B4-BE49-F238E27FC236}">
                <a16:creationId xmlns:a16="http://schemas.microsoft.com/office/drawing/2014/main" id="{D1A6635E-A629-CE41-E88C-5B9985AE060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EE4F9DF-443B-4423-836D-F323506610C5}" type="slidenum">
              <a:rPr kumimoji="0" lang="en-US" sz="1000" b="0" i="0" u="none" strike="noStrike" kern="1200" cap="none" spc="0" normalizeH="0" baseline="0" noProof="0" smtClean="0">
                <a:ln>
                  <a:noFill/>
                </a:ln>
                <a:solidFill>
                  <a:prstClr val="white">
                    <a:lumMod val="50000"/>
                  </a:prst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dirty="0">
              <a:ln>
                <a:noFill/>
              </a:ln>
              <a:solidFill>
                <a:prstClr val="white">
                  <a:lumMod val="50000"/>
                </a:prstClr>
              </a:solidFill>
              <a:effectLst/>
              <a:uLnTx/>
              <a:uFillTx/>
              <a:latin typeface="Arial"/>
              <a:ea typeface="+mn-ea"/>
              <a:cs typeface="+mn-cs"/>
            </a:endParaRPr>
          </a:p>
        </p:txBody>
      </p:sp>
      <p:pic>
        <p:nvPicPr>
          <p:cNvPr id="3" name="Bildobjekt 2">
            <a:extLst>
              <a:ext uri="{FF2B5EF4-FFF2-40B4-BE49-F238E27FC236}">
                <a16:creationId xmlns:a16="http://schemas.microsoft.com/office/drawing/2014/main" id="{716AED07-46E4-0355-363C-9CDB9305E5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07737" y="511448"/>
            <a:ext cx="246371" cy="224633"/>
          </a:xfrm>
          <a:prstGeom prst="rect">
            <a:avLst/>
          </a:prstGeom>
        </p:spPr>
      </p:pic>
      <p:pic>
        <p:nvPicPr>
          <p:cNvPr id="4" name="Bildobjekt 3">
            <a:extLst>
              <a:ext uri="{FF2B5EF4-FFF2-40B4-BE49-F238E27FC236}">
                <a16:creationId xmlns:a16="http://schemas.microsoft.com/office/drawing/2014/main" id="{A6D47B82-AF30-472B-BF2E-AED470840A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22897" y="4313426"/>
            <a:ext cx="206503" cy="206503"/>
          </a:xfrm>
          <a:prstGeom prst="rect">
            <a:avLst/>
          </a:prstGeom>
        </p:spPr>
      </p:pic>
      <p:sp>
        <p:nvSpPr>
          <p:cNvPr id="5" name="textruta 4">
            <a:extLst>
              <a:ext uri="{FF2B5EF4-FFF2-40B4-BE49-F238E27FC236}">
                <a16:creationId xmlns:a16="http://schemas.microsoft.com/office/drawing/2014/main" id="{9CBC5183-B635-5965-5012-93B38B5AFD8E}"/>
              </a:ext>
            </a:extLst>
          </p:cNvPr>
          <p:cNvSpPr txBox="1"/>
          <p:nvPr/>
        </p:nvSpPr>
        <p:spPr bwMode="gray">
          <a:xfrm>
            <a:off x="7422897" y="6341898"/>
            <a:ext cx="221226" cy="309655"/>
          </a:xfrm>
          <a:prstGeom prst="rect">
            <a:avLst/>
          </a:prstGeom>
        </p:spPr>
        <p:txBody>
          <a:bodyPr vert="horz" wrap="none" lIns="0" tIns="0" rIns="0" bIns="0"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600" b="1" i="0" u="none" strike="noStrike" kern="1200" cap="none" spc="0" normalizeH="0" baseline="0" noProof="0" dirty="0">
                <a:ln>
                  <a:noFill/>
                </a:ln>
                <a:solidFill>
                  <a:srgbClr val="323232">
                    <a:lumMod val="25000"/>
                    <a:lumOff val="75000"/>
                  </a:srgbClr>
                </a:solidFill>
                <a:effectLst/>
                <a:uLnTx/>
                <a:uFillTx/>
                <a:latin typeface="Montserrat" panose="00000500000000000000" pitchFamily="2" charset="0"/>
                <a:ea typeface="+mn-ea"/>
                <a:cs typeface="+mn-cs"/>
              </a:rPr>
              <a:t>1</a:t>
            </a:r>
          </a:p>
        </p:txBody>
      </p:sp>
      <p:sp>
        <p:nvSpPr>
          <p:cNvPr id="6" name="textruta 5">
            <a:extLst>
              <a:ext uri="{FF2B5EF4-FFF2-40B4-BE49-F238E27FC236}">
                <a16:creationId xmlns:a16="http://schemas.microsoft.com/office/drawing/2014/main" id="{EECBC789-D57F-38E4-7D6D-473FCB9166E7}"/>
              </a:ext>
            </a:extLst>
          </p:cNvPr>
          <p:cNvSpPr txBox="1"/>
          <p:nvPr/>
        </p:nvSpPr>
        <p:spPr bwMode="gray">
          <a:xfrm>
            <a:off x="8358622" y="6341897"/>
            <a:ext cx="221226" cy="309655"/>
          </a:xfrm>
          <a:prstGeom prst="rect">
            <a:avLst/>
          </a:prstGeom>
        </p:spPr>
        <p:txBody>
          <a:bodyPr vert="horz" wrap="none" lIns="0" tIns="0" rIns="0" bIns="0"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600" b="1" i="0" u="none" strike="noStrike" kern="1200" cap="none" spc="0" normalizeH="0" baseline="0" noProof="0" dirty="0">
                <a:ln>
                  <a:noFill/>
                </a:ln>
                <a:solidFill>
                  <a:srgbClr val="323232">
                    <a:lumMod val="25000"/>
                    <a:lumOff val="75000"/>
                  </a:srgbClr>
                </a:solidFill>
                <a:effectLst/>
                <a:uLnTx/>
                <a:uFillTx/>
                <a:latin typeface="Montserrat" panose="00000500000000000000" pitchFamily="2" charset="0"/>
                <a:ea typeface="Source Sans Pro" panose="020B0503030403020204" pitchFamily="34" charset="0"/>
                <a:cs typeface="+mn-cs"/>
              </a:rPr>
              <a:t>2</a:t>
            </a:r>
          </a:p>
        </p:txBody>
      </p:sp>
      <p:sp>
        <p:nvSpPr>
          <p:cNvPr id="7" name="textruta 6">
            <a:extLst>
              <a:ext uri="{FF2B5EF4-FFF2-40B4-BE49-F238E27FC236}">
                <a16:creationId xmlns:a16="http://schemas.microsoft.com/office/drawing/2014/main" id="{2EC6B03E-A3BB-E38D-2FF3-C131DDAD47F8}"/>
              </a:ext>
            </a:extLst>
          </p:cNvPr>
          <p:cNvSpPr txBox="1"/>
          <p:nvPr/>
        </p:nvSpPr>
        <p:spPr bwMode="gray">
          <a:xfrm>
            <a:off x="9292150" y="6341927"/>
            <a:ext cx="221226" cy="309655"/>
          </a:xfrm>
          <a:prstGeom prst="rect">
            <a:avLst/>
          </a:prstGeom>
        </p:spPr>
        <p:txBody>
          <a:bodyPr vert="horz" wrap="none" lIns="0" tIns="0" rIns="0" bIns="0"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sv-SE" sz="1600" b="1" dirty="0">
                <a:solidFill>
                  <a:schemeClr val="bg1">
                    <a:lumMod val="85000"/>
                  </a:schemeClr>
                </a:solidFill>
                <a:latin typeface="Montserrat" panose="00000500000000000000" pitchFamily="2" charset="0"/>
                <a:ea typeface="Source Sans Pro" panose="020B0503030403020204" pitchFamily="34" charset="0"/>
              </a:rPr>
              <a:t>3</a:t>
            </a:r>
            <a:endParaRPr kumimoji="0" lang="sv-SE" sz="1600" b="1" i="0" u="none" strike="noStrike" kern="1200" cap="none" spc="0" normalizeH="0" baseline="0" noProof="0" dirty="0">
              <a:ln>
                <a:noFill/>
              </a:ln>
              <a:solidFill>
                <a:schemeClr val="bg1">
                  <a:lumMod val="85000"/>
                </a:schemeClr>
              </a:solidFill>
              <a:effectLst/>
              <a:uLnTx/>
              <a:uFillTx/>
              <a:latin typeface="Montserrat" panose="00000500000000000000" pitchFamily="2" charset="0"/>
              <a:ea typeface="Source Sans Pro" panose="020B0503030403020204" pitchFamily="34" charset="0"/>
              <a:cs typeface="+mn-cs"/>
            </a:endParaRPr>
          </a:p>
        </p:txBody>
      </p:sp>
      <p:sp>
        <p:nvSpPr>
          <p:cNvPr id="8" name="textruta 7">
            <a:extLst>
              <a:ext uri="{FF2B5EF4-FFF2-40B4-BE49-F238E27FC236}">
                <a16:creationId xmlns:a16="http://schemas.microsoft.com/office/drawing/2014/main" id="{D77F80C0-77FF-9072-6B4D-EC2A1D52A356}"/>
              </a:ext>
            </a:extLst>
          </p:cNvPr>
          <p:cNvSpPr txBox="1"/>
          <p:nvPr/>
        </p:nvSpPr>
        <p:spPr bwMode="gray">
          <a:xfrm>
            <a:off x="10226878" y="6341957"/>
            <a:ext cx="221226" cy="309655"/>
          </a:xfrm>
          <a:prstGeom prst="rect">
            <a:avLst/>
          </a:prstGeom>
        </p:spPr>
        <p:txBody>
          <a:bodyPr vert="horz" wrap="none" lIns="0" tIns="0" rIns="0" bIns="0"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600" b="1" i="0" u="none" strike="noStrike" kern="1200" cap="none" spc="0" normalizeH="0" baseline="0" noProof="0" dirty="0">
                <a:ln>
                  <a:noFill/>
                </a:ln>
                <a:solidFill>
                  <a:srgbClr val="323232">
                    <a:lumMod val="25000"/>
                    <a:lumOff val="75000"/>
                  </a:srgbClr>
                </a:solidFill>
                <a:effectLst/>
                <a:uLnTx/>
                <a:uFillTx/>
                <a:latin typeface="Montserrat" panose="00000500000000000000" pitchFamily="2" charset="0"/>
                <a:ea typeface="Source Sans Pro" panose="020B0503030403020204" pitchFamily="34" charset="0"/>
                <a:cs typeface="+mn-cs"/>
              </a:rPr>
              <a:t>4</a:t>
            </a:r>
          </a:p>
        </p:txBody>
      </p:sp>
      <p:sp>
        <p:nvSpPr>
          <p:cNvPr id="9" name="textruta 8">
            <a:extLst>
              <a:ext uri="{FF2B5EF4-FFF2-40B4-BE49-F238E27FC236}">
                <a16:creationId xmlns:a16="http://schemas.microsoft.com/office/drawing/2014/main" id="{80DC8FEC-BB96-5FA6-CE50-2D7574F53315}"/>
              </a:ext>
            </a:extLst>
          </p:cNvPr>
          <p:cNvSpPr txBox="1"/>
          <p:nvPr/>
        </p:nvSpPr>
        <p:spPr bwMode="gray">
          <a:xfrm>
            <a:off x="11176354" y="6341987"/>
            <a:ext cx="221226" cy="309655"/>
          </a:xfrm>
          <a:prstGeom prst="rect">
            <a:avLst/>
          </a:prstGeom>
        </p:spPr>
        <p:txBody>
          <a:bodyPr vert="horz" wrap="none" lIns="0" tIns="0" rIns="0" bIns="0"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600" b="1" i="0" u="none" strike="noStrike" kern="1200" cap="none" spc="0" normalizeH="0" baseline="0" noProof="0" dirty="0">
                <a:ln>
                  <a:noFill/>
                </a:ln>
                <a:solidFill>
                  <a:srgbClr val="323232">
                    <a:lumMod val="25000"/>
                    <a:lumOff val="75000"/>
                  </a:srgbClr>
                </a:solidFill>
                <a:effectLst/>
                <a:uLnTx/>
                <a:uFillTx/>
                <a:latin typeface="Montserrat" panose="00000500000000000000" pitchFamily="2" charset="0"/>
                <a:ea typeface="Source Sans Pro" panose="020B0503030403020204" pitchFamily="34" charset="0"/>
                <a:cs typeface="+mn-cs"/>
              </a:rPr>
              <a:t>5</a:t>
            </a:r>
          </a:p>
        </p:txBody>
      </p:sp>
      <p:sp>
        <p:nvSpPr>
          <p:cNvPr id="10" name="textruta 9">
            <a:extLst>
              <a:ext uri="{FF2B5EF4-FFF2-40B4-BE49-F238E27FC236}">
                <a16:creationId xmlns:a16="http://schemas.microsoft.com/office/drawing/2014/main" id="{9E5A3064-374F-3F5E-76E5-C69DA1F70CDF}"/>
              </a:ext>
            </a:extLst>
          </p:cNvPr>
          <p:cNvSpPr txBox="1"/>
          <p:nvPr/>
        </p:nvSpPr>
        <p:spPr bwMode="gray">
          <a:xfrm>
            <a:off x="524016" y="734006"/>
            <a:ext cx="6258449" cy="241980"/>
          </a:xfrm>
          <a:prstGeom prst="rect">
            <a:avLst/>
          </a:prstGeom>
        </p:spPr>
        <p:txBody>
          <a:bodyPr vert="horz" wrap="square" lIns="72000" tIns="36000" rIns="72000" bIns="36000"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sv-SE" sz="1100" b="0" i="0" u="none" strike="noStrike" kern="1200" cap="none" spc="0" normalizeH="0" baseline="0" noProof="0" dirty="0">
                <a:ln>
                  <a:noFill/>
                </a:ln>
                <a:solidFill>
                  <a:srgbClr val="323232"/>
                </a:solidFill>
                <a:effectLst/>
                <a:uLnTx/>
                <a:uFillTx/>
                <a:latin typeface="Sofia Pro" panose="020B0000000000000000" pitchFamily="34" charset="0"/>
                <a:ea typeface="+mn-ea"/>
                <a:cs typeface="+mn-cs"/>
              </a:rPr>
              <a:t>OBS! Man ska ha uppfyllt det lägre steget för att bedömas tillhöra det högre steget </a:t>
            </a:r>
          </a:p>
        </p:txBody>
      </p:sp>
      <p:sp>
        <p:nvSpPr>
          <p:cNvPr id="11" name="textruta 10">
            <a:extLst>
              <a:ext uri="{FF2B5EF4-FFF2-40B4-BE49-F238E27FC236}">
                <a16:creationId xmlns:a16="http://schemas.microsoft.com/office/drawing/2014/main" id="{77B31E67-96C9-9C9E-603C-86C913E1B229}"/>
              </a:ext>
            </a:extLst>
          </p:cNvPr>
          <p:cNvSpPr txBox="1"/>
          <p:nvPr/>
        </p:nvSpPr>
        <p:spPr bwMode="gray">
          <a:xfrm>
            <a:off x="8642566" y="87004"/>
            <a:ext cx="3349593" cy="447575"/>
          </a:xfrm>
          <a:prstGeom prst="rect">
            <a:avLst/>
          </a:prstGeom>
        </p:spPr>
        <p:txBody>
          <a:bodyPr vert="horz" wrap="none" lIns="0" tIns="0" rIns="0" bIns="0"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900" b="0" i="0" u="none" strike="noStrike" kern="1200" cap="none" spc="0" normalizeH="0" baseline="0" noProof="0" dirty="0">
                <a:ln>
                  <a:noFill/>
                </a:ln>
                <a:solidFill>
                  <a:srgbClr val="323232"/>
                </a:solidFill>
                <a:effectLst/>
                <a:uLnTx/>
                <a:uFillTx/>
                <a:latin typeface="Sofia Pro" panose="020B0000000000000000" pitchFamily="34" charset="0"/>
                <a:ea typeface="+mn-ea"/>
                <a:cs typeface="+mn-cs"/>
              </a:rPr>
              <a:t>Flytta nulägespricken och målbildsstjärnan till 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900" b="0" i="0" u="none" strike="noStrike" kern="1200" cap="none" spc="0" normalizeH="0" baseline="0" noProof="0" dirty="0">
                <a:ln>
                  <a:noFill/>
                </a:ln>
                <a:solidFill>
                  <a:srgbClr val="323232"/>
                </a:solidFill>
                <a:effectLst/>
                <a:uLnTx/>
                <a:uFillTx/>
                <a:latin typeface="Sofia Pro" panose="020B0000000000000000" pitchFamily="34" charset="0"/>
                <a:ea typeface="+mn-ea"/>
                <a:cs typeface="+mn-cs"/>
              </a:rPr>
              <a:t>koordinater företaget är på idag och siktar mot inom 3 år</a:t>
            </a:r>
          </a:p>
        </p:txBody>
      </p:sp>
      <p:sp>
        <p:nvSpPr>
          <p:cNvPr id="12" name="textruta 11">
            <a:extLst>
              <a:ext uri="{FF2B5EF4-FFF2-40B4-BE49-F238E27FC236}">
                <a16:creationId xmlns:a16="http://schemas.microsoft.com/office/drawing/2014/main" id="{98E8AE45-8675-9682-0441-B9B6AA182D20}"/>
              </a:ext>
            </a:extLst>
          </p:cNvPr>
          <p:cNvSpPr txBox="1"/>
          <p:nvPr/>
        </p:nvSpPr>
        <p:spPr bwMode="gray">
          <a:xfrm>
            <a:off x="3515509" y="7049454"/>
            <a:ext cx="3349593" cy="447575"/>
          </a:xfrm>
          <a:prstGeom prst="rect">
            <a:avLst/>
          </a:prstGeom>
        </p:spPr>
        <p:txBody>
          <a:bodyPr vert="horz" wrap="none" lIns="0" tIns="0" rIns="0" bIns="0"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900" b="0" i="0" u="none" strike="noStrike" kern="1200" cap="none" spc="0" normalizeH="0" baseline="0" noProof="0" dirty="0">
                <a:ln>
                  <a:noFill/>
                </a:ln>
                <a:solidFill>
                  <a:srgbClr val="323232"/>
                </a:solidFill>
                <a:effectLst/>
                <a:uLnTx/>
                <a:uFillTx/>
                <a:latin typeface="Sofia Pro" panose="020B0000000000000000" pitchFamily="34" charset="0"/>
                <a:ea typeface="+mn-ea"/>
                <a:cs typeface="+mn-cs"/>
              </a:rPr>
              <a:t>För in </a:t>
            </a:r>
          </a:p>
        </p:txBody>
      </p:sp>
    </p:spTree>
    <p:extLst>
      <p:ext uri="{BB962C8B-B14F-4D97-AF65-F5344CB8AC3E}">
        <p14:creationId xmlns:p14="http://schemas.microsoft.com/office/powerpoint/2010/main" val="116646705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3287713" y="626165"/>
            <a:ext cx="8208962" cy="492443"/>
          </a:xfrm>
        </p:spPr>
        <p:txBody>
          <a:bodyPr/>
          <a:lstStyle/>
          <a:p>
            <a:r>
              <a:rPr lang="sv-SE" dirty="0">
                <a:solidFill>
                  <a:srgbClr val="8708A0"/>
                </a:solidFill>
              </a:rPr>
              <a:t>6 drivkrafter för hållbarhet!</a:t>
            </a:r>
          </a:p>
        </p:txBody>
      </p:sp>
      <p:sp>
        <p:nvSpPr>
          <p:cNvPr id="6" name="Platshållare för innehåll 2"/>
          <p:cNvSpPr>
            <a:spLocks noGrp="1"/>
          </p:cNvSpPr>
          <p:nvPr>
            <p:ph idx="1"/>
          </p:nvPr>
        </p:nvSpPr>
        <p:spPr/>
        <p:txBody>
          <a:bodyPr/>
          <a:lstStyle/>
          <a:p>
            <a:pPr marL="0" indent="0">
              <a:buNone/>
            </a:pPr>
            <a:endParaRPr lang="sv-SE" dirty="0">
              <a:solidFill>
                <a:schemeClr val="accent2"/>
              </a:solidFill>
            </a:endParaRPr>
          </a:p>
          <a:p>
            <a:pPr marL="0" indent="0">
              <a:buNone/>
            </a:pPr>
            <a:r>
              <a:rPr lang="sv-SE" kern="0" dirty="0"/>
              <a:t>1. </a:t>
            </a:r>
            <a:r>
              <a:rPr lang="sv-SE" i="0" dirty="0">
                <a:solidFill>
                  <a:srgbClr val="313537"/>
                </a:solidFill>
                <a:effectLst/>
                <a:latin typeface="Lato"/>
              </a:rPr>
              <a:t>Det stärker varumärke </a:t>
            </a:r>
            <a:br>
              <a:rPr lang="sv-SE" i="0" dirty="0">
                <a:solidFill>
                  <a:srgbClr val="313537"/>
                </a:solidFill>
                <a:effectLst/>
                <a:latin typeface="Lato"/>
              </a:rPr>
            </a:br>
            <a:r>
              <a:rPr lang="sv-SE" i="0" dirty="0">
                <a:solidFill>
                  <a:srgbClr val="313537"/>
                </a:solidFill>
                <a:effectLst/>
                <a:latin typeface="Lato"/>
              </a:rPr>
              <a:t>   och lojalitet</a:t>
            </a:r>
            <a:endParaRPr lang="sv-SE" kern="0" dirty="0"/>
          </a:p>
          <a:p>
            <a:pPr marL="0" indent="0" algn="l" fontAlgn="auto">
              <a:buNone/>
            </a:pPr>
            <a:r>
              <a:rPr lang="sv-SE" kern="0" dirty="0"/>
              <a:t>2. </a:t>
            </a:r>
            <a:r>
              <a:rPr lang="sv-SE" i="0" dirty="0">
                <a:solidFill>
                  <a:srgbClr val="313537"/>
                </a:solidFill>
                <a:effectLst/>
                <a:latin typeface="Lato"/>
              </a:rPr>
              <a:t>Det attraherar kompetens</a:t>
            </a:r>
            <a:br>
              <a:rPr lang="sv-SE" i="0" dirty="0">
                <a:solidFill>
                  <a:srgbClr val="313537"/>
                </a:solidFill>
                <a:effectLst/>
                <a:latin typeface="Lato"/>
              </a:rPr>
            </a:br>
            <a:r>
              <a:rPr lang="sv-SE" i="0" dirty="0">
                <a:solidFill>
                  <a:srgbClr val="313537"/>
                </a:solidFill>
                <a:effectLst/>
                <a:latin typeface="Lato"/>
              </a:rPr>
              <a:t>    och engagerar medarbetare</a:t>
            </a:r>
          </a:p>
          <a:p>
            <a:pPr marL="0" indent="0">
              <a:buNone/>
            </a:pPr>
            <a:r>
              <a:rPr lang="sv-SE" kern="0" dirty="0"/>
              <a:t>3. </a:t>
            </a:r>
            <a:r>
              <a:rPr lang="sv-SE" i="0" dirty="0">
                <a:solidFill>
                  <a:srgbClr val="313537"/>
                </a:solidFill>
                <a:effectLst/>
                <a:latin typeface="Lato"/>
              </a:rPr>
              <a:t>Det minskar risker</a:t>
            </a:r>
          </a:p>
          <a:p>
            <a:pPr marL="0" indent="0">
              <a:buNone/>
            </a:pPr>
            <a:r>
              <a:rPr lang="sv-SE" dirty="0"/>
              <a:t>4. </a:t>
            </a:r>
            <a:r>
              <a:rPr lang="sv-SE" i="0" dirty="0">
                <a:solidFill>
                  <a:srgbClr val="313537"/>
                </a:solidFill>
                <a:effectLst/>
                <a:latin typeface="Lato"/>
              </a:rPr>
              <a:t>Det minskar kostnader</a:t>
            </a:r>
          </a:p>
          <a:p>
            <a:pPr marL="0" indent="0">
              <a:buNone/>
            </a:pPr>
            <a:r>
              <a:rPr lang="sv-SE" dirty="0"/>
              <a:t>5. </a:t>
            </a:r>
            <a:r>
              <a:rPr lang="sv-SE" i="0" dirty="0">
                <a:solidFill>
                  <a:srgbClr val="313537"/>
                </a:solidFill>
                <a:effectLst/>
                <a:latin typeface="Lato"/>
              </a:rPr>
              <a:t>Det möjliggör ökad försäljning</a:t>
            </a:r>
          </a:p>
          <a:p>
            <a:pPr marL="0" indent="0">
              <a:buNone/>
            </a:pPr>
            <a:r>
              <a:rPr lang="sv-SE" i="0" dirty="0">
                <a:solidFill>
                  <a:srgbClr val="313537"/>
                </a:solidFill>
                <a:effectLst/>
                <a:latin typeface="Lato"/>
              </a:rPr>
              <a:t>6. Det ger ökad tillgång till kapital med bättre villkor</a:t>
            </a:r>
          </a:p>
          <a:p>
            <a:pPr marL="0" indent="0">
              <a:buNone/>
            </a:pPr>
            <a:endParaRPr lang="sv-SE" b="1" i="0" dirty="0">
              <a:solidFill>
                <a:srgbClr val="313537"/>
              </a:solidFill>
              <a:effectLst/>
              <a:latin typeface="Lato"/>
            </a:endParaRPr>
          </a:p>
          <a:p>
            <a:pPr marL="0" indent="0">
              <a:buNone/>
            </a:pPr>
            <a:endParaRPr lang="sv-SE" dirty="0"/>
          </a:p>
        </p:txBody>
      </p:sp>
    </p:spTree>
    <p:extLst>
      <p:ext uri="{BB962C8B-B14F-4D97-AF65-F5344CB8AC3E}">
        <p14:creationId xmlns:p14="http://schemas.microsoft.com/office/powerpoint/2010/main" val="1542901700"/>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64E47FA-F423-447D-938A-E81AF7878715}"/>
              </a:ext>
            </a:extLst>
          </p:cNvPr>
          <p:cNvSpPr>
            <a:spLocks noGrp="1"/>
          </p:cNvSpPr>
          <p:nvPr>
            <p:ph type="title"/>
          </p:nvPr>
        </p:nvSpPr>
        <p:spPr>
          <a:xfrm>
            <a:off x="3287713" y="626165"/>
            <a:ext cx="8208962" cy="492443"/>
          </a:xfrm>
        </p:spPr>
        <p:txBody>
          <a:bodyPr/>
          <a:lstStyle/>
          <a:p>
            <a:r>
              <a:rPr lang="sv-SE" dirty="0"/>
              <a:t>Strategisk förflyttning inom företag</a:t>
            </a:r>
          </a:p>
        </p:txBody>
      </p:sp>
      <p:sp>
        <p:nvSpPr>
          <p:cNvPr id="3" name="Platshållare för innehåll 2">
            <a:extLst>
              <a:ext uri="{FF2B5EF4-FFF2-40B4-BE49-F238E27FC236}">
                <a16:creationId xmlns:a16="http://schemas.microsoft.com/office/drawing/2014/main" id="{97CAE7AC-0DF9-4FA5-9F78-D66CF1047068}"/>
              </a:ext>
            </a:extLst>
          </p:cNvPr>
          <p:cNvSpPr>
            <a:spLocks noGrp="1"/>
          </p:cNvSpPr>
          <p:nvPr>
            <p:ph idx="1"/>
          </p:nvPr>
        </p:nvSpPr>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sv-SE" altLang="sv-SE" sz="2400" b="0" i="0" u="none" strike="noStrike" cap="none" normalizeH="0" baseline="0" dirty="0">
                <a:ln>
                  <a:noFill/>
                </a:ln>
                <a:solidFill>
                  <a:srgbClr val="313537"/>
                </a:solidFill>
                <a:effectLst/>
                <a:latin typeface="merriweather"/>
              </a:rPr>
              <a:t>Från </a:t>
            </a:r>
            <a:r>
              <a:rPr kumimoji="0" lang="sv-SE" altLang="sv-SE" sz="2400" b="1" i="0" u="none" strike="noStrike" cap="none" normalizeH="0" baseline="0" dirty="0">
                <a:ln>
                  <a:noFill/>
                </a:ln>
                <a:solidFill>
                  <a:srgbClr val="313537"/>
                </a:solidFill>
                <a:effectLst/>
                <a:latin typeface="merriweather"/>
              </a:rPr>
              <a:t>do no harm </a:t>
            </a:r>
            <a:r>
              <a:rPr kumimoji="0" lang="sv-SE" altLang="sv-SE" sz="2400" b="0" i="0" u="none" strike="noStrike" cap="none" normalizeH="0" baseline="0" dirty="0">
                <a:ln>
                  <a:noFill/>
                </a:ln>
                <a:solidFill>
                  <a:srgbClr val="313537"/>
                </a:solidFill>
                <a:effectLst/>
                <a:latin typeface="merriweather"/>
              </a:rPr>
              <a:t>till </a:t>
            </a:r>
            <a:r>
              <a:rPr kumimoji="0" lang="sv-SE" altLang="sv-SE" sz="2400" b="1" i="0" u="none" strike="noStrike" cap="none" normalizeH="0" baseline="0" dirty="0">
                <a:ln>
                  <a:noFill/>
                </a:ln>
                <a:solidFill>
                  <a:srgbClr val="313537"/>
                </a:solidFill>
                <a:effectLst/>
                <a:latin typeface="merriweather"/>
              </a:rPr>
              <a:t>do </a:t>
            </a:r>
            <a:r>
              <a:rPr kumimoji="0" lang="sv-SE" altLang="sv-SE" sz="2400" b="1" i="0" u="none" strike="noStrike" cap="none" normalizeH="0" baseline="0" dirty="0" err="1">
                <a:ln>
                  <a:noFill/>
                </a:ln>
                <a:solidFill>
                  <a:srgbClr val="313537"/>
                </a:solidFill>
                <a:effectLst/>
                <a:latin typeface="merriweather"/>
              </a:rPr>
              <a:t>good</a:t>
            </a:r>
            <a:br>
              <a:rPr kumimoji="0" lang="sv-SE" altLang="sv-SE" sz="2400" b="1" i="0" u="none" strike="noStrike" cap="none" normalizeH="0" baseline="0" dirty="0">
                <a:ln>
                  <a:noFill/>
                </a:ln>
                <a:solidFill>
                  <a:srgbClr val="313537"/>
                </a:solidFill>
                <a:effectLst/>
                <a:latin typeface="merriweather"/>
              </a:rPr>
            </a:br>
            <a:endParaRPr kumimoji="0" lang="sv-SE" altLang="sv-SE" sz="2400" b="0" i="0" u="none" strike="noStrike" cap="none" normalizeH="0" baseline="0" dirty="0">
              <a:ln>
                <a:noFill/>
              </a:ln>
              <a:solidFill>
                <a:srgbClr val="313537"/>
              </a:solidFill>
              <a:effectLst/>
              <a:latin typeface="merriweather"/>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sv-SE" altLang="sv-SE" sz="2400" b="0" i="0" u="none" strike="noStrike" cap="none" normalizeH="0" baseline="0" dirty="0">
                <a:ln>
                  <a:noFill/>
                </a:ln>
                <a:solidFill>
                  <a:srgbClr val="313537"/>
                </a:solidFill>
                <a:effectLst/>
                <a:latin typeface="merriweather"/>
              </a:rPr>
              <a:t>Från </a:t>
            </a:r>
            <a:r>
              <a:rPr kumimoji="0" lang="sv-SE" altLang="sv-SE" sz="2400" b="1" i="0" u="none" strike="noStrike" cap="none" normalizeH="0" baseline="0" dirty="0">
                <a:ln>
                  <a:noFill/>
                </a:ln>
                <a:solidFill>
                  <a:srgbClr val="313537"/>
                </a:solidFill>
                <a:effectLst/>
                <a:latin typeface="merriweather"/>
              </a:rPr>
              <a:t>kostnad </a:t>
            </a:r>
            <a:r>
              <a:rPr kumimoji="0" lang="sv-SE" altLang="sv-SE" sz="2400" b="0" i="0" u="none" strike="noStrike" cap="none" normalizeH="0" baseline="0" dirty="0">
                <a:ln>
                  <a:noFill/>
                </a:ln>
                <a:solidFill>
                  <a:srgbClr val="313537"/>
                </a:solidFill>
                <a:effectLst/>
                <a:latin typeface="merriweather"/>
              </a:rPr>
              <a:t>till </a:t>
            </a:r>
            <a:r>
              <a:rPr kumimoji="0" lang="sv-SE" altLang="sv-SE" sz="2400" b="1" i="0" u="none" strike="noStrike" cap="none" normalizeH="0" baseline="0" dirty="0">
                <a:ln>
                  <a:noFill/>
                </a:ln>
                <a:solidFill>
                  <a:srgbClr val="313537"/>
                </a:solidFill>
                <a:effectLst/>
                <a:latin typeface="merriweather"/>
              </a:rPr>
              <a:t>investering</a:t>
            </a:r>
            <a:br>
              <a:rPr kumimoji="0" lang="sv-SE" altLang="sv-SE" sz="2400" b="1" i="0" u="none" strike="noStrike" cap="none" normalizeH="0" baseline="0" dirty="0">
                <a:ln>
                  <a:noFill/>
                </a:ln>
                <a:solidFill>
                  <a:srgbClr val="313537"/>
                </a:solidFill>
                <a:effectLst/>
                <a:latin typeface="merriweather"/>
              </a:rPr>
            </a:br>
            <a:endParaRPr kumimoji="0" lang="sv-SE" altLang="sv-SE" sz="2400" b="0" i="0" u="none" strike="noStrike" cap="none" normalizeH="0" baseline="0" dirty="0">
              <a:ln>
                <a:noFill/>
              </a:ln>
              <a:solidFill>
                <a:srgbClr val="313537"/>
              </a:solidFill>
              <a:effectLst/>
              <a:latin typeface="merriweather"/>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sv-SE" altLang="sv-SE" sz="2400" b="0" i="0" u="none" strike="noStrike" cap="none" normalizeH="0" baseline="0" dirty="0">
                <a:ln>
                  <a:noFill/>
                </a:ln>
                <a:solidFill>
                  <a:srgbClr val="313537"/>
                </a:solidFill>
                <a:effectLst/>
                <a:latin typeface="merriweather"/>
              </a:rPr>
              <a:t>Från </a:t>
            </a:r>
            <a:r>
              <a:rPr kumimoji="0" lang="sv-SE" altLang="sv-SE" sz="2400" b="1" i="0" u="none" strike="noStrike" cap="none" normalizeH="0" baseline="0" dirty="0">
                <a:ln>
                  <a:noFill/>
                </a:ln>
                <a:solidFill>
                  <a:srgbClr val="313537"/>
                </a:solidFill>
                <a:effectLst/>
                <a:latin typeface="merriweather"/>
              </a:rPr>
              <a:t>linjär </a:t>
            </a:r>
            <a:r>
              <a:rPr kumimoji="0" lang="sv-SE" altLang="sv-SE" sz="2400" b="0" i="0" u="none" strike="noStrike" cap="none" normalizeH="0" baseline="0" dirty="0">
                <a:ln>
                  <a:noFill/>
                </a:ln>
                <a:solidFill>
                  <a:srgbClr val="313537"/>
                </a:solidFill>
                <a:effectLst/>
                <a:latin typeface="merriweather"/>
              </a:rPr>
              <a:t>till </a:t>
            </a:r>
            <a:r>
              <a:rPr kumimoji="0" lang="sv-SE" altLang="sv-SE" sz="2400" b="1" i="0" u="none" strike="noStrike" cap="none" normalizeH="0" baseline="0" dirty="0">
                <a:ln>
                  <a:noFill/>
                </a:ln>
                <a:solidFill>
                  <a:srgbClr val="313537"/>
                </a:solidFill>
                <a:effectLst/>
                <a:latin typeface="merriweather"/>
              </a:rPr>
              <a:t>cirkulär</a:t>
            </a:r>
            <a:br>
              <a:rPr kumimoji="0" lang="sv-SE" altLang="sv-SE" sz="2400" b="1" i="0" u="none" strike="noStrike" cap="none" normalizeH="0" baseline="0" dirty="0">
                <a:ln>
                  <a:noFill/>
                </a:ln>
                <a:solidFill>
                  <a:srgbClr val="313537"/>
                </a:solidFill>
                <a:effectLst/>
                <a:latin typeface="merriweather"/>
              </a:rPr>
            </a:br>
            <a:endParaRPr kumimoji="0" lang="sv-SE" altLang="sv-SE" sz="2400" b="0" i="0" u="none" strike="noStrike" cap="none" normalizeH="0" baseline="0" dirty="0">
              <a:ln>
                <a:noFill/>
              </a:ln>
              <a:solidFill>
                <a:srgbClr val="313537"/>
              </a:solidFill>
              <a:effectLst/>
              <a:latin typeface="merriweather"/>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sv-SE" altLang="sv-SE" sz="2400" b="0" i="0" u="none" strike="noStrike" cap="none" normalizeH="0" baseline="0" dirty="0">
                <a:ln>
                  <a:noFill/>
                </a:ln>
                <a:solidFill>
                  <a:srgbClr val="313537"/>
                </a:solidFill>
                <a:effectLst/>
                <a:latin typeface="merriweather"/>
              </a:rPr>
              <a:t>Från </a:t>
            </a:r>
            <a:r>
              <a:rPr kumimoji="0" lang="sv-SE" altLang="sv-SE" sz="2400" b="1" i="0" u="none" strike="noStrike" cap="none" normalizeH="0" baseline="0" dirty="0">
                <a:ln>
                  <a:noFill/>
                </a:ln>
                <a:solidFill>
                  <a:srgbClr val="313537"/>
                </a:solidFill>
                <a:effectLst/>
                <a:latin typeface="merriweather"/>
              </a:rPr>
              <a:t>passivt riskfokus</a:t>
            </a:r>
            <a:r>
              <a:rPr kumimoji="0" lang="sv-SE" altLang="sv-SE" sz="2400" b="0" i="0" u="none" strike="noStrike" cap="none" normalizeH="0" baseline="0" dirty="0">
                <a:ln>
                  <a:noFill/>
                </a:ln>
                <a:solidFill>
                  <a:srgbClr val="313537"/>
                </a:solidFill>
                <a:effectLst/>
                <a:latin typeface="merriweather"/>
              </a:rPr>
              <a:t> till </a:t>
            </a:r>
            <a:r>
              <a:rPr kumimoji="0" lang="sv-SE" altLang="sv-SE" sz="2400" b="1" i="0" u="none" strike="noStrike" cap="none" normalizeH="0" baseline="0" dirty="0">
                <a:ln>
                  <a:noFill/>
                </a:ln>
                <a:solidFill>
                  <a:srgbClr val="313537"/>
                </a:solidFill>
                <a:effectLst/>
                <a:latin typeface="merriweather"/>
              </a:rPr>
              <a:t>utveckling </a:t>
            </a:r>
            <a:r>
              <a:rPr kumimoji="0" lang="sv-SE" altLang="sv-SE" sz="2400" b="0" i="0" u="none" strike="noStrike" cap="none" normalizeH="0" baseline="0" dirty="0">
                <a:ln>
                  <a:noFill/>
                </a:ln>
                <a:solidFill>
                  <a:srgbClr val="313537"/>
                </a:solidFill>
                <a:effectLst/>
                <a:latin typeface="merriweather"/>
              </a:rPr>
              <a:t>och</a:t>
            </a:r>
            <a:r>
              <a:rPr kumimoji="0" lang="sv-SE" altLang="sv-SE" sz="2400" b="1" i="0" u="none" strike="noStrike" cap="none" normalizeH="0" baseline="0" dirty="0">
                <a:ln>
                  <a:noFill/>
                </a:ln>
                <a:solidFill>
                  <a:srgbClr val="313537"/>
                </a:solidFill>
                <a:effectLst/>
                <a:latin typeface="merriweather"/>
              </a:rPr>
              <a:t> innovation</a:t>
            </a:r>
            <a:endParaRPr kumimoji="0" lang="sv-SE" altLang="sv-SE" sz="2400" b="0" i="0" u="none" strike="noStrike" cap="none" normalizeH="0" baseline="0" dirty="0">
              <a:ln>
                <a:noFill/>
              </a:ln>
              <a:solidFill>
                <a:srgbClr val="313537"/>
              </a:solidFill>
              <a:effectLst/>
              <a:latin typeface="merriweather"/>
            </a:endParaRPr>
          </a:p>
          <a:p>
            <a:pPr marL="0" indent="0">
              <a:buNone/>
            </a:pPr>
            <a:endParaRPr lang="sv-SE" dirty="0"/>
          </a:p>
        </p:txBody>
      </p:sp>
      <p:sp>
        <p:nvSpPr>
          <p:cNvPr id="4" name="Platshållare för bildnummer 3">
            <a:extLst>
              <a:ext uri="{FF2B5EF4-FFF2-40B4-BE49-F238E27FC236}">
                <a16:creationId xmlns:a16="http://schemas.microsoft.com/office/drawing/2014/main" id="{3AF2F2DC-8EA6-4BFE-ADE9-5E797AACBC9C}"/>
              </a:ext>
            </a:extLst>
          </p:cNvPr>
          <p:cNvSpPr>
            <a:spLocks noGrp="1"/>
          </p:cNvSpPr>
          <p:nvPr>
            <p:ph type="sldNum" sz="quarter" idx="12"/>
          </p:nvPr>
        </p:nvSpPr>
        <p:spPr/>
        <p:txBody>
          <a:bodyPr/>
          <a:lstStyle/>
          <a:p>
            <a:fld id="{0EE4F9DF-443B-4423-836D-F323506610C5}" type="slidenum">
              <a:rPr lang="en-US" smtClean="0"/>
              <a:pPr/>
              <a:t>6</a:t>
            </a:fld>
            <a:endParaRPr lang="en-US" dirty="0"/>
          </a:p>
        </p:txBody>
      </p:sp>
      <p:sp>
        <p:nvSpPr>
          <p:cNvPr id="6" name="AutoShape 2">
            <a:extLst>
              <a:ext uri="{FF2B5EF4-FFF2-40B4-BE49-F238E27FC236}">
                <a16:creationId xmlns:a16="http://schemas.microsoft.com/office/drawing/2014/main" id="{4CBF6590-9006-4BB7-A423-DCEA43817E22}"/>
              </a:ext>
            </a:extLst>
          </p:cNvPr>
          <p:cNvSpPr>
            <a:spLocks noChangeAspect="1" noChangeArrowheads="1"/>
          </p:cNvSpPr>
          <p:nvPr/>
        </p:nvSpPr>
        <p:spPr bwMode="auto">
          <a:xfrm>
            <a:off x="2932076" y="26447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sv-SE"/>
          </a:p>
        </p:txBody>
      </p:sp>
    </p:spTree>
    <p:extLst>
      <p:ext uri="{BB962C8B-B14F-4D97-AF65-F5344CB8AC3E}">
        <p14:creationId xmlns:p14="http://schemas.microsoft.com/office/powerpoint/2010/main" val="51477821"/>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descr="A screenshot of a computer&#10;&#10;Description automatically generated with medium confidence">
            <a:extLst>
              <a:ext uri="{FF2B5EF4-FFF2-40B4-BE49-F238E27FC236}">
                <a16:creationId xmlns:a16="http://schemas.microsoft.com/office/drawing/2014/main" id="{4EEF99CB-EC6D-4444-AA55-91E18F0C1676}"/>
              </a:ext>
            </a:extLst>
          </p:cNvPr>
          <p:cNvPicPr>
            <a:picLocks noChangeAspect="1"/>
          </p:cNvPicPr>
          <p:nvPr/>
        </p:nvPicPr>
        <p:blipFill>
          <a:blip r:embed="rId3"/>
          <a:stretch>
            <a:fillRect/>
          </a:stretch>
        </p:blipFill>
        <p:spPr>
          <a:xfrm>
            <a:off x="0" y="0"/>
            <a:ext cx="12192000" cy="6858000"/>
          </a:xfrm>
          <a:prstGeom prst="rect">
            <a:avLst/>
          </a:prstGeom>
        </p:spPr>
      </p:pic>
      <p:pic>
        <p:nvPicPr>
          <p:cNvPr id="83" name="Picture 82" descr="A sign on a wall&#10;&#10;Description automatically generated with low confidence">
            <a:extLst>
              <a:ext uri="{FF2B5EF4-FFF2-40B4-BE49-F238E27FC236}">
                <a16:creationId xmlns:a16="http://schemas.microsoft.com/office/drawing/2014/main" id="{D3E00232-BA3F-FF42-A58B-8A61D6DC558E}"/>
              </a:ext>
            </a:extLst>
          </p:cNvPr>
          <p:cNvPicPr>
            <a:picLocks noChangeAspect="1"/>
          </p:cNvPicPr>
          <p:nvPr/>
        </p:nvPicPr>
        <p:blipFill>
          <a:blip r:embed="rId4"/>
          <a:stretch>
            <a:fillRect/>
          </a:stretch>
        </p:blipFill>
        <p:spPr>
          <a:xfrm>
            <a:off x="2175778" y="2758702"/>
            <a:ext cx="908424" cy="908424"/>
          </a:xfrm>
          <a:prstGeom prst="rect">
            <a:avLst/>
          </a:prstGeom>
        </p:spPr>
      </p:pic>
      <p:pic>
        <p:nvPicPr>
          <p:cNvPr id="85" name="Picture 84" descr="A picture containing diagram&#10;&#10;Description automatically generated">
            <a:extLst>
              <a:ext uri="{FF2B5EF4-FFF2-40B4-BE49-F238E27FC236}">
                <a16:creationId xmlns:a16="http://schemas.microsoft.com/office/drawing/2014/main" id="{5414FF59-8386-654F-ACCF-6A92EA717B96}"/>
              </a:ext>
            </a:extLst>
          </p:cNvPr>
          <p:cNvPicPr>
            <a:picLocks noChangeAspect="1"/>
          </p:cNvPicPr>
          <p:nvPr/>
        </p:nvPicPr>
        <p:blipFill>
          <a:blip r:embed="rId5"/>
          <a:stretch>
            <a:fillRect/>
          </a:stretch>
        </p:blipFill>
        <p:spPr>
          <a:xfrm>
            <a:off x="3184649" y="2738784"/>
            <a:ext cx="908424" cy="908424"/>
          </a:xfrm>
          <a:prstGeom prst="rect">
            <a:avLst/>
          </a:prstGeom>
        </p:spPr>
      </p:pic>
      <p:pic>
        <p:nvPicPr>
          <p:cNvPr id="87" name="Picture 86" descr="A picture containing schematic&#10;&#10;Description automatically generated">
            <a:extLst>
              <a:ext uri="{FF2B5EF4-FFF2-40B4-BE49-F238E27FC236}">
                <a16:creationId xmlns:a16="http://schemas.microsoft.com/office/drawing/2014/main" id="{955E3C10-389C-684B-BC84-83B857C7B703}"/>
              </a:ext>
            </a:extLst>
          </p:cNvPr>
          <p:cNvPicPr>
            <a:picLocks noChangeAspect="1"/>
          </p:cNvPicPr>
          <p:nvPr/>
        </p:nvPicPr>
        <p:blipFill>
          <a:blip r:embed="rId6"/>
          <a:stretch>
            <a:fillRect/>
          </a:stretch>
        </p:blipFill>
        <p:spPr>
          <a:xfrm>
            <a:off x="4202003" y="2738784"/>
            <a:ext cx="908424" cy="908424"/>
          </a:xfrm>
          <a:prstGeom prst="rect">
            <a:avLst/>
          </a:prstGeom>
        </p:spPr>
      </p:pic>
      <p:pic>
        <p:nvPicPr>
          <p:cNvPr id="89" name="Picture 88" descr="A picture containing text, businesscard&#10;&#10;Description automatically generated">
            <a:extLst>
              <a:ext uri="{FF2B5EF4-FFF2-40B4-BE49-F238E27FC236}">
                <a16:creationId xmlns:a16="http://schemas.microsoft.com/office/drawing/2014/main" id="{7E46A310-FE93-6F41-8F0D-5E21A1749404}"/>
              </a:ext>
            </a:extLst>
          </p:cNvPr>
          <p:cNvPicPr>
            <a:picLocks noChangeAspect="1"/>
          </p:cNvPicPr>
          <p:nvPr/>
        </p:nvPicPr>
        <p:blipFill>
          <a:blip r:embed="rId7"/>
          <a:stretch>
            <a:fillRect/>
          </a:stretch>
        </p:blipFill>
        <p:spPr>
          <a:xfrm>
            <a:off x="5220787" y="2738784"/>
            <a:ext cx="908424" cy="908424"/>
          </a:xfrm>
          <a:prstGeom prst="rect">
            <a:avLst/>
          </a:prstGeom>
        </p:spPr>
      </p:pic>
      <p:pic>
        <p:nvPicPr>
          <p:cNvPr id="91" name="Picture 90" descr="A close-up of a sign&#10;&#10;Description automatically generated with low confidence">
            <a:extLst>
              <a:ext uri="{FF2B5EF4-FFF2-40B4-BE49-F238E27FC236}">
                <a16:creationId xmlns:a16="http://schemas.microsoft.com/office/drawing/2014/main" id="{B1EA57DB-5499-7D41-93B4-31D2F5F20582}"/>
              </a:ext>
            </a:extLst>
          </p:cNvPr>
          <p:cNvPicPr>
            <a:picLocks noChangeAspect="1"/>
          </p:cNvPicPr>
          <p:nvPr/>
        </p:nvPicPr>
        <p:blipFill>
          <a:blip r:embed="rId8"/>
          <a:stretch>
            <a:fillRect/>
          </a:stretch>
        </p:blipFill>
        <p:spPr>
          <a:xfrm>
            <a:off x="6239571" y="2738784"/>
            <a:ext cx="908424" cy="908424"/>
          </a:xfrm>
          <a:prstGeom prst="rect">
            <a:avLst/>
          </a:prstGeom>
        </p:spPr>
      </p:pic>
      <p:pic>
        <p:nvPicPr>
          <p:cNvPr id="93" name="Picture 92" descr="A picture containing text, sign, stop, orange&#10;&#10;Description automatically generated">
            <a:extLst>
              <a:ext uri="{FF2B5EF4-FFF2-40B4-BE49-F238E27FC236}">
                <a16:creationId xmlns:a16="http://schemas.microsoft.com/office/drawing/2014/main" id="{4C18B9C7-852B-2545-BD48-9CD5F39744BF}"/>
              </a:ext>
            </a:extLst>
          </p:cNvPr>
          <p:cNvPicPr>
            <a:picLocks noChangeAspect="1"/>
          </p:cNvPicPr>
          <p:nvPr/>
        </p:nvPicPr>
        <p:blipFill>
          <a:blip r:embed="rId9"/>
          <a:stretch>
            <a:fillRect/>
          </a:stretch>
        </p:blipFill>
        <p:spPr>
          <a:xfrm>
            <a:off x="2176726" y="1793213"/>
            <a:ext cx="908424" cy="908424"/>
          </a:xfrm>
          <a:prstGeom prst="rect">
            <a:avLst/>
          </a:prstGeom>
        </p:spPr>
      </p:pic>
      <p:pic>
        <p:nvPicPr>
          <p:cNvPr id="95" name="Picture 94" descr="A red square with white text&#10;&#10;Description automatically generated with low confidence">
            <a:extLst>
              <a:ext uri="{FF2B5EF4-FFF2-40B4-BE49-F238E27FC236}">
                <a16:creationId xmlns:a16="http://schemas.microsoft.com/office/drawing/2014/main" id="{A7DBEA65-3C27-0B49-B778-C916C90C44C8}"/>
              </a:ext>
            </a:extLst>
          </p:cNvPr>
          <p:cNvPicPr>
            <a:picLocks noChangeAspect="1"/>
          </p:cNvPicPr>
          <p:nvPr/>
        </p:nvPicPr>
        <p:blipFill>
          <a:blip r:embed="rId10"/>
          <a:stretch>
            <a:fillRect/>
          </a:stretch>
        </p:blipFill>
        <p:spPr>
          <a:xfrm>
            <a:off x="3194560" y="1793213"/>
            <a:ext cx="908424" cy="908424"/>
          </a:xfrm>
          <a:prstGeom prst="rect">
            <a:avLst/>
          </a:prstGeom>
        </p:spPr>
      </p:pic>
      <p:pic>
        <p:nvPicPr>
          <p:cNvPr id="97" name="Picture 96" descr="A red square with white text&#10;&#10;Description automatically generated with low confidence">
            <a:extLst>
              <a:ext uri="{FF2B5EF4-FFF2-40B4-BE49-F238E27FC236}">
                <a16:creationId xmlns:a16="http://schemas.microsoft.com/office/drawing/2014/main" id="{BB406189-65B8-FA4E-9E83-0D52113F6048}"/>
              </a:ext>
            </a:extLst>
          </p:cNvPr>
          <p:cNvPicPr>
            <a:picLocks noChangeAspect="1"/>
          </p:cNvPicPr>
          <p:nvPr/>
        </p:nvPicPr>
        <p:blipFill>
          <a:blip r:embed="rId11"/>
          <a:stretch>
            <a:fillRect/>
          </a:stretch>
        </p:blipFill>
        <p:spPr>
          <a:xfrm>
            <a:off x="4202003" y="1779834"/>
            <a:ext cx="908424" cy="908424"/>
          </a:xfrm>
          <a:prstGeom prst="rect">
            <a:avLst/>
          </a:prstGeom>
        </p:spPr>
      </p:pic>
      <p:pic>
        <p:nvPicPr>
          <p:cNvPr id="99" name="Picture 98" descr="A red square with white text&#10;&#10;Description automatically generated with low confidence">
            <a:extLst>
              <a:ext uri="{FF2B5EF4-FFF2-40B4-BE49-F238E27FC236}">
                <a16:creationId xmlns:a16="http://schemas.microsoft.com/office/drawing/2014/main" id="{AECCC21D-F960-A742-BCC1-C1B7633BC0F1}"/>
              </a:ext>
            </a:extLst>
          </p:cNvPr>
          <p:cNvPicPr>
            <a:picLocks noChangeAspect="1"/>
          </p:cNvPicPr>
          <p:nvPr/>
        </p:nvPicPr>
        <p:blipFill>
          <a:blip r:embed="rId12"/>
          <a:stretch>
            <a:fillRect/>
          </a:stretch>
        </p:blipFill>
        <p:spPr>
          <a:xfrm>
            <a:off x="5220787" y="1779834"/>
            <a:ext cx="908424" cy="908424"/>
          </a:xfrm>
          <a:prstGeom prst="rect">
            <a:avLst/>
          </a:prstGeom>
        </p:spPr>
      </p:pic>
      <p:pic>
        <p:nvPicPr>
          <p:cNvPr id="101" name="Picture 100" descr="A red square with white text&#10;&#10;Description automatically generated with low confidence">
            <a:extLst>
              <a:ext uri="{FF2B5EF4-FFF2-40B4-BE49-F238E27FC236}">
                <a16:creationId xmlns:a16="http://schemas.microsoft.com/office/drawing/2014/main" id="{FA4C2D67-D883-3041-A78B-313954933782}"/>
              </a:ext>
            </a:extLst>
          </p:cNvPr>
          <p:cNvPicPr>
            <a:picLocks noChangeAspect="1"/>
          </p:cNvPicPr>
          <p:nvPr/>
        </p:nvPicPr>
        <p:blipFill>
          <a:blip r:embed="rId13"/>
          <a:stretch>
            <a:fillRect/>
          </a:stretch>
        </p:blipFill>
        <p:spPr>
          <a:xfrm>
            <a:off x="6239571" y="1796199"/>
            <a:ext cx="908424" cy="908424"/>
          </a:xfrm>
          <a:prstGeom prst="rect">
            <a:avLst/>
          </a:prstGeom>
        </p:spPr>
      </p:pic>
      <p:pic>
        <p:nvPicPr>
          <p:cNvPr id="103" name="Picture 102" descr="A picture containing diagram&#10;&#10;Description automatically generated">
            <a:extLst>
              <a:ext uri="{FF2B5EF4-FFF2-40B4-BE49-F238E27FC236}">
                <a16:creationId xmlns:a16="http://schemas.microsoft.com/office/drawing/2014/main" id="{DD9456CE-8913-404D-8FF6-45E9885DFB23}"/>
              </a:ext>
            </a:extLst>
          </p:cNvPr>
          <p:cNvPicPr>
            <a:picLocks noChangeAspect="1"/>
          </p:cNvPicPr>
          <p:nvPr/>
        </p:nvPicPr>
        <p:blipFill>
          <a:blip r:embed="rId14"/>
          <a:stretch>
            <a:fillRect/>
          </a:stretch>
        </p:blipFill>
        <p:spPr>
          <a:xfrm>
            <a:off x="2176726" y="3694748"/>
            <a:ext cx="908424" cy="908424"/>
          </a:xfrm>
          <a:prstGeom prst="rect">
            <a:avLst/>
          </a:prstGeom>
        </p:spPr>
      </p:pic>
      <p:pic>
        <p:nvPicPr>
          <p:cNvPr id="105" name="Picture 104" descr="A picture containing diagram&#10;&#10;Description automatically generated">
            <a:extLst>
              <a:ext uri="{FF2B5EF4-FFF2-40B4-BE49-F238E27FC236}">
                <a16:creationId xmlns:a16="http://schemas.microsoft.com/office/drawing/2014/main" id="{43D11612-594E-AA49-A949-9C84D6367158}"/>
              </a:ext>
            </a:extLst>
          </p:cNvPr>
          <p:cNvPicPr>
            <a:picLocks noChangeAspect="1"/>
          </p:cNvPicPr>
          <p:nvPr/>
        </p:nvPicPr>
        <p:blipFill>
          <a:blip r:embed="rId15"/>
          <a:stretch>
            <a:fillRect/>
          </a:stretch>
        </p:blipFill>
        <p:spPr>
          <a:xfrm>
            <a:off x="3184649" y="3694748"/>
            <a:ext cx="908424" cy="908424"/>
          </a:xfrm>
          <a:prstGeom prst="rect">
            <a:avLst/>
          </a:prstGeom>
        </p:spPr>
      </p:pic>
      <p:pic>
        <p:nvPicPr>
          <p:cNvPr id="107" name="Picture 106" descr="Diagram&#10;&#10;Description automatically generated with medium confidence">
            <a:extLst>
              <a:ext uri="{FF2B5EF4-FFF2-40B4-BE49-F238E27FC236}">
                <a16:creationId xmlns:a16="http://schemas.microsoft.com/office/drawing/2014/main" id="{4EDA7547-E7FA-044B-9633-9C35CC6835A1}"/>
              </a:ext>
            </a:extLst>
          </p:cNvPr>
          <p:cNvPicPr>
            <a:picLocks noChangeAspect="1"/>
          </p:cNvPicPr>
          <p:nvPr/>
        </p:nvPicPr>
        <p:blipFill>
          <a:blip r:embed="rId16"/>
          <a:stretch>
            <a:fillRect/>
          </a:stretch>
        </p:blipFill>
        <p:spPr>
          <a:xfrm>
            <a:off x="4202479" y="3694748"/>
            <a:ext cx="908424" cy="908424"/>
          </a:xfrm>
          <a:prstGeom prst="rect">
            <a:avLst/>
          </a:prstGeom>
        </p:spPr>
      </p:pic>
      <p:pic>
        <p:nvPicPr>
          <p:cNvPr id="109" name="Picture 108" descr="Diagram&#10;&#10;Description automatically generated with medium confidence">
            <a:extLst>
              <a:ext uri="{FF2B5EF4-FFF2-40B4-BE49-F238E27FC236}">
                <a16:creationId xmlns:a16="http://schemas.microsoft.com/office/drawing/2014/main" id="{0BFB6278-BDAA-CF40-8734-1006EC217E20}"/>
              </a:ext>
            </a:extLst>
          </p:cNvPr>
          <p:cNvPicPr>
            <a:picLocks noChangeAspect="1"/>
          </p:cNvPicPr>
          <p:nvPr/>
        </p:nvPicPr>
        <p:blipFill>
          <a:blip r:embed="rId17"/>
          <a:stretch>
            <a:fillRect/>
          </a:stretch>
        </p:blipFill>
        <p:spPr>
          <a:xfrm>
            <a:off x="5220787" y="3694748"/>
            <a:ext cx="908424" cy="908424"/>
          </a:xfrm>
          <a:prstGeom prst="rect">
            <a:avLst/>
          </a:prstGeom>
        </p:spPr>
      </p:pic>
      <p:pic>
        <p:nvPicPr>
          <p:cNvPr id="111" name="Picture 110" descr="A picture containing text, sign&#10;&#10;Description automatically generated">
            <a:extLst>
              <a:ext uri="{FF2B5EF4-FFF2-40B4-BE49-F238E27FC236}">
                <a16:creationId xmlns:a16="http://schemas.microsoft.com/office/drawing/2014/main" id="{763A2501-C3EB-C647-9ED5-77F817EF5597}"/>
              </a:ext>
            </a:extLst>
          </p:cNvPr>
          <p:cNvPicPr>
            <a:picLocks noChangeAspect="1"/>
          </p:cNvPicPr>
          <p:nvPr/>
        </p:nvPicPr>
        <p:blipFill>
          <a:blip r:embed="rId18"/>
          <a:stretch>
            <a:fillRect/>
          </a:stretch>
        </p:blipFill>
        <p:spPr>
          <a:xfrm>
            <a:off x="6239571" y="3694748"/>
            <a:ext cx="908424" cy="908424"/>
          </a:xfrm>
          <a:prstGeom prst="rect">
            <a:avLst/>
          </a:prstGeom>
        </p:spPr>
      </p:pic>
      <p:pic>
        <p:nvPicPr>
          <p:cNvPr id="113" name="Picture 112" descr="A picture containing text, sign&#10;&#10;Description automatically generated">
            <a:extLst>
              <a:ext uri="{FF2B5EF4-FFF2-40B4-BE49-F238E27FC236}">
                <a16:creationId xmlns:a16="http://schemas.microsoft.com/office/drawing/2014/main" id="{BE7D29EC-E032-6844-BEAE-7C935BDDC399}"/>
              </a:ext>
            </a:extLst>
          </p:cNvPr>
          <p:cNvPicPr>
            <a:picLocks noChangeAspect="1"/>
          </p:cNvPicPr>
          <p:nvPr/>
        </p:nvPicPr>
        <p:blipFill>
          <a:blip r:embed="rId19"/>
          <a:stretch>
            <a:fillRect/>
          </a:stretch>
        </p:blipFill>
        <p:spPr>
          <a:xfrm>
            <a:off x="7257881" y="3694748"/>
            <a:ext cx="908424" cy="908424"/>
          </a:xfrm>
          <a:prstGeom prst="rect">
            <a:avLst/>
          </a:prstGeom>
        </p:spPr>
      </p:pic>
      <p:pic>
        <p:nvPicPr>
          <p:cNvPr id="115" name="Picture 114" descr="Diagram&#10;&#10;Description automatically generated">
            <a:extLst>
              <a:ext uri="{FF2B5EF4-FFF2-40B4-BE49-F238E27FC236}">
                <a16:creationId xmlns:a16="http://schemas.microsoft.com/office/drawing/2014/main" id="{FEEB1DB4-1A58-4347-B91A-FF90E1A05B4B}"/>
              </a:ext>
            </a:extLst>
          </p:cNvPr>
          <p:cNvPicPr>
            <a:picLocks noChangeAspect="1"/>
          </p:cNvPicPr>
          <p:nvPr/>
        </p:nvPicPr>
        <p:blipFill>
          <a:blip r:embed="rId20"/>
          <a:stretch>
            <a:fillRect/>
          </a:stretch>
        </p:blipFill>
        <p:spPr>
          <a:xfrm>
            <a:off x="8265798" y="3694748"/>
            <a:ext cx="908424" cy="908424"/>
          </a:xfrm>
          <a:prstGeom prst="rect">
            <a:avLst/>
          </a:prstGeom>
        </p:spPr>
      </p:pic>
      <p:pic>
        <p:nvPicPr>
          <p:cNvPr id="117" name="Picture 116" descr="A picture containing text, sign, outdoor, businesscard&#10;&#10;Description automatically generated">
            <a:extLst>
              <a:ext uri="{FF2B5EF4-FFF2-40B4-BE49-F238E27FC236}">
                <a16:creationId xmlns:a16="http://schemas.microsoft.com/office/drawing/2014/main" id="{9F082CBB-0DF5-B64B-B404-1B602DFA8BDC}"/>
              </a:ext>
            </a:extLst>
          </p:cNvPr>
          <p:cNvPicPr>
            <a:picLocks noChangeAspect="1"/>
          </p:cNvPicPr>
          <p:nvPr/>
        </p:nvPicPr>
        <p:blipFill>
          <a:blip r:embed="rId21"/>
          <a:stretch>
            <a:fillRect/>
          </a:stretch>
        </p:blipFill>
        <p:spPr>
          <a:xfrm>
            <a:off x="2175778" y="837249"/>
            <a:ext cx="908424" cy="908424"/>
          </a:xfrm>
          <a:prstGeom prst="rect">
            <a:avLst/>
          </a:prstGeom>
        </p:spPr>
      </p:pic>
      <p:pic>
        <p:nvPicPr>
          <p:cNvPr id="119" name="Picture 118" descr="A close-up of a sign&#10;&#10;Description automatically generated with low confidence">
            <a:extLst>
              <a:ext uri="{FF2B5EF4-FFF2-40B4-BE49-F238E27FC236}">
                <a16:creationId xmlns:a16="http://schemas.microsoft.com/office/drawing/2014/main" id="{76AB0091-6837-134A-BD2C-11F3ACE58672}"/>
              </a:ext>
            </a:extLst>
          </p:cNvPr>
          <p:cNvPicPr>
            <a:picLocks noChangeAspect="1"/>
          </p:cNvPicPr>
          <p:nvPr/>
        </p:nvPicPr>
        <p:blipFill>
          <a:blip r:embed="rId22"/>
          <a:stretch>
            <a:fillRect/>
          </a:stretch>
        </p:blipFill>
        <p:spPr>
          <a:xfrm>
            <a:off x="3194560" y="837249"/>
            <a:ext cx="908424" cy="908424"/>
          </a:xfrm>
          <a:prstGeom prst="rect">
            <a:avLst/>
          </a:prstGeom>
        </p:spPr>
      </p:pic>
      <p:pic>
        <p:nvPicPr>
          <p:cNvPr id="121" name="Picture 120" descr="A picture containing text, sign, businesscard&#10;&#10;Description automatically generated">
            <a:extLst>
              <a:ext uri="{FF2B5EF4-FFF2-40B4-BE49-F238E27FC236}">
                <a16:creationId xmlns:a16="http://schemas.microsoft.com/office/drawing/2014/main" id="{AF0DE9D8-44F9-E343-9F4F-EF8AC40CC30F}"/>
              </a:ext>
            </a:extLst>
          </p:cNvPr>
          <p:cNvPicPr>
            <a:picLocks noChangeAspect="1"/>
          </p:cNvPicPr>
          <p:nvPr/>
        </p:nvPicPr>
        <p:blipFill>
          <a:blip r:embed="rId23"/>
          <a:stretch>
            <a:fillRect/>
          </a:stretch>
        </p:blipFill>
        <p:spPr>
          <a:xfrm>
            <a:off x="4202479" y="837249"/>
            <a:ext cx="908424" cy="908424"/>
          </a:xfrm>
          <a:prstGeom prst="rect">
            <a:avLst/>
          </a:prstGeom>
        </p:spPr>
      </p:pic>
      <p:pic>
        <p:nvPicPr>
          <p:cNvPr id="123" name="Picture 122" descr="A picture containing text, sign, outdoor, businesscard&#10;&#10;Description automatically generated">
            <a:extLst>
              <a:ext uri="{FF2B5EF4-FFF2-40B4-BE49-F238E27FC236}">
                <a16:creationId xmlns:a16="http://schemas.microsoft.com/office/drawing/2014/main" id="{D5ACB9F7-B988-2447-AA1B-00C77C62B0F0}"/>
              </a:ext>
            </a:extLst>
          </p:cNvPr>
          <p:cNvPicPr>
            <a:picLocks noChangeAspect="1"/>
          </p:cNvPicPr>
          <p:nvPr/>
        </p:nvPicPr>
        <p:blipFill>
          <a:blip r:embed="rId24"/>
          <a:stretch>
            <a:fillRect/>
          </a:stretch>
        </p:blipFill>
        <p:spPr>
          <a:xfrm>
            <a:off x="5220787" y="837249"/>
            <a:ext cx="908424" cy="908424"/>
          </a:xfrm>
          <a:prstGeom prst="rect">
            <a:avLst/>
          </a:prstGeom>
        </p:spPr>
      </p:pic>
      <p:pic>
        <p:nvPicPr>
          <p:cNvPr id="125" name="Picture 124" descr="Icon&#10;&#10;Description automatically generated">
            <a:extLst>
              <a:ext uri="{FF2B5EF4-FFF2-40B4-BE49-F238E27FC236}">
                <a16:creationId xmlns:a16="http://schemas.microsoft.com/office/drawing/2014/main" id="{945DAAE5-9693-3243-AF87-E93891B02A88}"/>
              </a:ext>
            </a:extLst>
          </p:cNvPr>
          <p:cNvPicPr>
            <a:picLocks noChangeAspect="1"/>
          </p:cNvPicPr>
          <p:nvPr/>
        </p:nvPicPr>
        <p:blipFill>
          <a:blip r:embed="rId25"/>
          <a:stretch>
            <a:fillRect/>
          </a:stretch>
        </p:blipFill>
        <p:spPr>
          <a:xfrm>
            <a:off x="2165387" y="5606676"/>
            <a:ext cx="908424" cy="908424"/>
          </a:xfrm>
          <a:prstGeom prst="rect">
            <a:avLst/>
          </a:prstGeom>
        </p:spPr>
      </p:pic>
      <p:pic>
        <p:nvPicPr>
          <p:cNvPr id="127" name="Picture 126" descr="Diagram&#10;&#10;Description automatically generated">
            <a:extLst>
              <a:ext uri="{FF2B5EF4-FFF2-40B4-BE49-F238E27FC236}">
                <a16:creationId xmlns:a16="http://schemas.microsoft.com/office/drawing/2014/main" id="{7018CB5A-0979-B14F-BDC9-5CAF89096FC0}"/>
              </a:ext>
            </a:extLst>
          </p:cNvPr>
          <p:cNvPicPr>
            <a:picLocks noChangeAspect="1"/>
          </p:cNvPicPr>
          <p:nvPr/>
        </p:nvPicPr>
        <p:blipFill>
          <a:blip r:embed="rId26"/>
          <a:stretch>
            <a:fillRect/>
          </a:stretch>
        </p:blipFill>
        <p:spPr>
          <a:xfrm>
            <a:off x="3194560" y="5606676"/>
            <a:ext cx="908424" cy="908424"/>
          </a:xfrm>
          <a:prstGeom prst="rect">
            <a:avLst/>
          </a:prstGeom>
        </p:spPr>
      </p:pic>
      <p:pic>
        <p:nvPicPr>
          <p:cNvPr id="129" name="Picture 128" descr="Icon&#10;&#10;Description automatically generated">
            <a:extLst>
              <a:ext uri="{FF2B5EF4-FFF2-40B4-BE49-F238E27FC236}">
                <a16:creationId xmlns:a16="http://schemas.microsoft.com/office/drawing/2014/main" id="{89DD6E01-04B4-854B-BF7A-71778EF52E1B}"/>
              </a:ext>
            </a:extLst>
          </p:cNvPr>
          <p:cNvPicPr>
            <a:picLocks noChangeAspect="1"/>
          </p:cNvPicPr>
          <p:nvPr/>
        </p:nvPicPr>
        <p:blipFill>
          <a:blip r:embed="rId27"/>
          <a:stretch>
            <a:fillRect/>
          </a:stretch>
        </p:blipFill>
        <p:spPr>
          <a:xfrm>
            <a:off x="4202479" y="5606676"/>
            <a:ext cx="908424" cy="908424"/>
          </a:xfrm>
          <a:prstGeom prst="rect">
            <a:avLst/>
          </a:prstGeom>
        </p:spPr>
      </p:pic>
      <p:pic>
        <p:nvPicPr>
          <p:cNvPr id="131" name="Picture 130" descr="Icon&#10;&#10;Description automatically generated">
            <a:extLst>
              <a:ext uri="{FF2B5EF4-FFF2-40B4-BE49-F238E27FC236}">
                <a16:creationId xmlns:a16="http://schemas.microsoft.com/office/drawing/2014/main" id="{B3C3D2C0-2BFE-7C49-BDB8-2B004B9B922C}"/>
              </a:ext>
            </a:extLst>
          </p:cNvPr>
          <p:cNvPicPr>
            <a:picLocks noChangeAspect="1"/>
          </p:cNvPicPr>
          <p:nvPr/>
        </p:nvPicPr>
        <p:blipFill>
          <a:blip r:embed="rId28"/>
          <a:stretch>
            <a:fillRect/>
          </a:stretch>
        </p:blipFill>
        <p:spPr>
          <a:xfrm>
            <a:off x="5220787" y="5593297"/>
            <a:ext cx="908424" cy="908424"/>
          </a:xfrm>
          <a:prstGeom prst="rect">
            <a:avLst/>
          </a:prstGeom>
        </p:spPr>
      </p:pic>
      <p:pic>
        <p:nvPicPr>
          <p:cNvPr id="133" name="Picture 132" descr="Diagram&#10;&#10;Description automatically generated with medium confidence">
            <a:extLst>
              <a:ext uri="{FF2B5EF4-FFF2-40B4-BE49-F238E27FC236}">
                <a16:creationId xmlns:a16="http://schemas.microsoft.com/office/drawing/2014/main" id="{4D392B9C-63FD-D24B-98C1-F8087BD35DA5}"/>
              </a:ext>
            </a:extLst>
          </p:cNvPr>
          <p:cNvPicPr>
            <a:picLocks noChangeAspect="1"/>
          </p:cNvPicPr>
          <p:nvPr/>
        </p:nvPicPr>
        <p:blipFill>
          <a:blip r:embed="rId29"/>
          <a:stretch>
            <a:fillRect/>
          </a:stretch>
        </p:blipFill>
        <p:spPr>
          <a:xfrm>
            <a:off x="6239571" y="5593297"/>
            <a:ext cx="908424" cy="908424"/>
          </a:xfrm>
          <a:prstGeom prst="rect">
            <a:avLst/>
          </a:prstGeom>
        </p:spPr>
      </p:pic>
      <p:pic>
        <p:nvPicPr>
          <p:cNvPr id="141" name="Picture 140" descr="A picture containing diagram&#10;&#10;Description automatically generated">
            <a:extLst>
              <a:ext uri="{FF2B5EF4-FFF2-40B4-BE49-F238E27FC236}">
                <a16:creationId xmlns:a16="http://schemas.microsoft.com/office/drawing/2014/main" id="{65588F29-9318-0D4A-A9C3-F96F7BC280BC}"/>
              </a:ext>
            </a:extLst>
          </p:cNvPr>
          <p:cNvPicPr>
            <a:picLocks noChangeAspect="1"/>
          </p:cNvPicPr>
          <p:nvPr/>
        </p:nvPicPr>
        <p:blipFill>
          <a:blip r:embed="rId30"/>
          <a:stretch>
            <a:fillRect/>
          </a:stretch>
        </p:blipFill>
        <p:spPr>
          <a:xfrm>
            <a:off x="2176726" y="4650712"/>
            <a:ext cx="908424" cy="908424"/>
          </a:xfrm>
          <a:prstGeom prst="rect">
            <a:avLst/>
          </a:prstGeom>
        </p:spPr>
      </p:pic>
      <p:pic>
        <p:nvPicPr>
          <p:cNvPr id="143" name="Picture 142" descr="A picture containing text, sign, businesscard&#10;&#10;Description automatically generated">
            <a:extLst>
              <a:ext uri="{FF2B5EF4-FFF2-40B4-BE49-F238E27FC236}">
                <a16:creationId xmlns:a16="http://schemas.microsoft.com/office/drawing/2014/main" id="{EF6E0EF5-E91B-8F4C-97C3-83E43448B9C5}"/>
              </a:ext>
            </a:extLst>
          </p:cNvPr>
          <p:cNvPicPr>
            <a:picLocks noChangeAspect="1"/>
          </p:cNvPicPr>
          <p:nvPr/>
        </p:nvPicPr>
        <p:blipFill>
          <a:blip r:embed="rId31"/>
          <a:stretch>
            <a:fillRect/>
          </a:stretch>
        </p:blipFill>
        <p:spPr>
          <a:xfrm>
            <a:off x="3184649" y="4650712"/>
            <a:ext cx="908424" cy="908424"/>
          </a:xfrm>
          <a:prstGeom prst="rect">
            <a:avLst/>
          </a:prstGeom>
        </p:spPr>
      </p:pic>
      <p:pic>
        <p:nvPicPr>
          <p:cNvPr id="145" name="Picture 144" descr="A picture containing diagram&#10;&#10;Description automatically generated">
            <a:extLst>
              <a:ext uri="{FF2B5EF4-FFF2-40B4-BE49-F238E27FC236}">
                <a16:creationId xmlns:a16="http://schemas.microsoft.com/office/drawing/2014/main" id="{84BED683-16D3-E24A-ABFA-99BEE80CE519}"/>
              </a:ext>
            </a:extLst>
          </p:cNvPr>
          <p:cNvPicPr>
            <a:picLocks noChangeAspect="1"/>
          </p:cNvPicPr>
          <p:nvPr/>
        </p:nvPicPr>
        <p:blipFill>
          <a:blip r:embed="rId32"/>
          <a:stretch>
            <a:fillRect/>
          </a:stretch>
        </p:blipFill>
        <p:spPr>
          <a:xfrm>
            <a:off x="4202957" y="4650712"/>
            <a:ext cx="908424" cy="908424"/>
          </a:xfrm>
          <a:prstGeom prst="rect">
            <a:avLst/>
          </a:prstGeom>
        </p:spPr>
      </p:pic>
      <p:pic>
        <p:nvPicPr>
          <p:cNvPr id="147" name="Picture 146" descr="A picture containing shape&#10;&#10;Description automatically generated">
            <a:extLst>
              <a:ext uri="{FF2B5EF4-FFF2-40B4-BE49-F238E27FC236}">
                <a16:creationId xmlns:a16="http://schemas.microsoft.com/office/drawing/2014/main" id="{BF18F227-3AC2-504F-A903-7A2C5F87581B}"/>
              </a:ext>
            </a:extLst>
          </p:cNvPr>
          <p:cNvPicPr>
            <a:picLocks noChangeAspect="1"/>
          </p:cNvPicPr>
          <p:nvPr/>
        </p:nvPicPr>
        <p:blipFill>
          <a:blip r:embed="rId33"/>
          <a:stretch>
            <a:fillRect/>
          </a:stretch>
        </p:blipFill>
        <p:spPr>
          <a:xfrm>
            <a:off x="5221265" y="4650712"/>
            <a:ext cx="908424" cy="908424"/>
          </a:xfrm>
          <a:prstGeom prst="rect">
            <a:avLst/>
          </a:prstGeom>
        </p:spPr>
      </p:pic>
      <p:pic>
        <p:nvPicPr>
          <p:cNvPr id="149" name="Picture 148" descr="A picture containing diagram&#10;&#10;Description automatically generated">
            <a:extLst>
              <a:ext uri="{FF2B5EF4-FFF2-40B4-BE49-F238E27FC236}">
                <a16:creationId xmlns:a16="http://schemas.microsoft.com/office/drawing/2014/main" id="{D8606B03-DC9D-6245-932E-7FD5E089A454}"/>
              </a:ext>
            </a:extLst>
          </p:cNvPr>
          <p:cNvPicPr>
            <a:picLocks noChangeAspect="1"/>
          </p:cNvPicPr>
          <p:nvPr/>
        </p:nvPicPr>
        <p:blipFill>
          <a:blip r:embed="rId34"/>
          <a:stretch>
            <a:fillRect/>
          </a:stretch>
        </p:blipFill>
        <p:spPr>
          <a:xfrm>
            <a:off x="6239573" y="4650712"/>
            <a:ext cx="908424" cy="908424"/>
          </a:xfrm>
          <a:prstGeom prst="rect">
            <a:avLst/>
          </a:prstGeom>
        </p:spPr>
      </p:pic>
      <p:pic>
        <p:nvPicPr>
          <p:cNvPr id="151" name="Picture 150" descr="A picture containing diagram&#10;&#10;Description automatically generated">
            <a:extLst>
              <a:ext uri="{FF2B5EF4-FFF2-40B4-BE49-F238E27FC236}">
                <a16:creationId xmlns:a16="http://schemas.microsoft.com/office/drawing/2014/main" id="{6851449E-0E76-6C45-B189-3DD56DCBAB19}"/>
              </a:ext>
            </a:extLst>
          </p:cNvPr>
          <p:cNvPicPr>
            <a:picLocks noChangeAspect="1"/>
          </p:cNvPicPr>
          <p:nvPr/>
        </p:nvPicPr>
        <p:blipFill>
          <a:blip r:embed="rId35"/>
          <a:stretch>
            <a:fillRect/>
          </a:stretch>
        </p:blipFill>
        <p:spPr>
          <a:xfrm>
            <a:off x="7257881" y="4650712"/>
            <a:ext cx="908424" cy="908424"/>
          </a:xfrm>
          <a:prstGeom prst="rect">
            <a:avLst/>
          </a:prstGeom>
        </p:spPr>
      </p:pic>
      <p:pic>
        <p:nvPicPr>
          <p:cNvPr id="153" name="Picture 152" descr="A picture containing diagram&#10;&#10;Description automatically generated">
            <a:extLst>
              <a:ext uri="{FF2B5EF4-FFF2-40B4-BE49-F238E27FC236}">
                <a16:creationId xmlns:a16="http://schemas.microsoft.com/office/drawing/2014/main" id="{A451E510-BAAC-E844-8BBA-09DBDCD2A5EA}"/>
              </a:ext>
            </a:extLst>
          </p:cNvPr>
          <p:cNvPicPr>
            <a:picLocks noChangeAspect="1"/>
          </p:cNvPicPr>
          <p:nvPr/>
        </p:nvPicPr>
        <p:blipFill>
          <a:blip r:embed="rId36"/>
          <a:stretch>
            <a:fillRect/>
          </a:stretch>
        </p:blipFill>
        <p:spPr>
          <a:xfrm>
            <a:off x="8265798" y="4650712"/>
            <a:ext cx="908424" cy="908424"/>
          </a:xfrm>
          <a:prstGeom prst="rect">
            <a:avLst/>
          </a:prstGeom>
        </p:spPr>
      </p:pic>
      <p:pic>
        <p:nvPicPr>
          <p:cNvPr id="3" name="Bildobjekt 2">
            <a:extLst>
              <a:ext uri="{FF2B5EF4-FFF2-40B4-BE49-F238E27FC236}">
                <a16:creationId xmlns:a16="http://schemas.microsoft.com/office/drawing/2014/main" id="{83D2C111-6AD8-4271-8C13-0C11A4B70FA2}"/>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9292972" y="5606676"/>
            <a:ext cx="907200" cy="907200"/>
          </a:xfrm>
          <a:prstGeom prst="rect">
            <a:avLst/>
          </a:prstGeom>
        </p:spPr>
      </p:pic>
      <p:pic>
        <p:nvPicPr>
          <p:cNvPr id="5" name="Bildobjekt 4">
            <a:extLst>
              <a:ext uri="{FF2B5EF4-FFF2-40B4-BE49-F238E27FC236}">
                <a16:creationId xmlns:a16="http://schemas.microsoft.com/office/drawing/2014/main" id="{863E0C73-7173-4CC1-B31A-77C34AFBA4AA}"/>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8267022" y="5610906"/>
            <a:ext cx="907200" cy="907200"/>
          </a:xfrm>
          <a:prstGeom prst="rect">
            <a:avLst/>
          </a:prstGeom>
        </p:spPr>
      </p:pic>
      <p:pic>
        <p:nvPicPr>
          <p:cNvPr id="4" name="Bildobjekt 3">
            <a:extLst>
              <a:ext uri="{FF2B5EF4-FFF2-40B4-BE49-F238E27FC236}">
                <a16:creationId xmlns:a16="http://schemas.microsoft.com/office/drawing/2014/main" id="{A1F7A1F0-01CD-477D-B036-D20E24C71B1C}"/>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7257881" y="5610906"/>
            <a:ext cx="907200" cy="907200"/>
          </a:xfrm>
          <a:prstGeom prst="rect">
            <a:avLst/>
          </a:prstGeom>
        </p:spPr>
      </p:pic>
    </p:spTree>
    <p:extLst>
      <p:ext uri="{BB962C8B-B14F-4D97-AF65-F5344CB8AC3E}">
        <p14:creationId xmlns:p14="http://schemas.microsoft.com/office/powerpoint/2010/main" val="3717858447"/>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1E10E347-9EF9-4FF2-9923-941B52E66B9E}"/>
              </a:ext>
            </a:extLst>
          </p:cNvPr>
          <p:cNvSpPr>
            <a:spLocks noGrp="1"/>
          </p:cNvSpPr>
          <p:nvPr>
            <p:ph type="sldNum" sz="quarter" idx="12"/>
          </p:nvPr>
        </p:nvSpPr>
        <p:spPr/>
        <p:txBody>
          <a:bodyPr/>
          <a:lstStyle/>
          <a:p>
            <a:fld id="{0EE4F9DF-443B-4423-836D-F323506610C5}" type="slidenum">
              <a:rPr lang="en-US" smtClean="0"/>
              <a:pPr/>
              <a:t>8</a:t>
            </a:fld>
            <a:endParaRPr lang="en-US" dirty="0"/>
          </a:p>
        </p:txBody>
      </p:sp>
      <p:sp>
        <p:nvSpPr>
          <p:cNvPr id="6" name="Platshållare för innehåll 5">
            <a:extLst>
              <a:ext uri="{FF2B5EF4-FFF2-40B4-BE49-F238E27FC236}">
                <a16:creationId xmlns:a16="http://schemas.microsoft.com/office/drawing/2014/main" id="{01E2DC4A-726B-475F-A8C9-D56DE1B67B8C}"/>
              </a:ext>
            </a:extLst>
          </p:cNvPr>
          <p:cNvSpPr>
            <a:spLocks noGrp="1"/>
          </p:cNvSpPr>
          <p:nvPr>
            <p:ph sz="quarter" idx="4"/>
          </p:nvPr>
        </p:nvSpPr>
        <p:spPr>
          <a:xfrm>
            <a:off x="6438205" y="1986246"/>
            <a:ext cx="5364225" cy="3975284"/>
          </a:xfrm>
        </p:spPr>
        <p:txBody>
          <a:bodyPr/>
          <a:lstStyle/>
          <a:p>
            <a:r>
              <a:rPr lang="sv-SE" sz="850" dirty="0">
                <a:latin typeface="Arial" panose="020B0604020202020204" pitchFamily="34" charset="0"/>
                <a:cs typeface="Arial" panose="020B0604020202020204" pitchFamily="34" charset="0"/>
              </a:rPr>
              <a:t>E4- transparens inom affärsområdet, vill vara en del av hela </a:t>
            </a:r>
            <a:r>
              <a:rPr lang="sv-SE" sz="850" dirty="0" err="1">
                <a:latin typeface="Arial" panose="020B0604020202020204" pitchFamily="34" charset="0"/>
                <a:cs typeface="Arial" panose="020B0604020202020204" pitchFamily="34" charset="0"/>
              </a:rPr>
              <a:t>värdekejdan</a:t>
            </a:r>
            <a:r>
              <a:rPr lang="sv-SE" sz="850" dirty="0">
                <a:latin typeface="Arial" panose="020B0604020202020204" pitchFamily="34" charset="0"/>
                <a:cs typeface="Arial" panose="020B0604020202020204" pitchFamily="34" charset="0"/>
              </a:rPr>
              <a:t> och  tydliga inom alla delar av värdekedjan.</a:t>
            </a:r>
          </a:p>
          <a:p>
            <a:r>
              <a:rPr lang="sv-SE" sz="850" dirty="0">
                <a:latin typeface="Arial" panose="020B0604020202020204" pitchFamily="34" charset="0"/>
                <a:cs typeface="Arial" panose="020B0604020202020204" pitchFamily="34" charset="0"/>
              </a:rPr>
              <a:t>E5- ha koll på allas immateriell rättigheter, respektera </a:t>
            </a:r>
            <a:r>
              <a:rPr lang="sv-SE" sz="850" dirty="0" err="1">
                <a:latin typeface="Arial" panose="020B0604020202020204" pitchFamily="34" charset="0"/>
                <a:cs typeface="Arial" panose="020B0604020202020204" pitchFamily="34" charset="0"/>
              </a:rPr>
              <a:t>datan</a:t>
            </a:r>
            <a:r>
              <a:rPr lang="sv-SE" sz="850" dirty="0">
                <a:latin typeface="Arial" panose="020B0604020202020204" pitchFamily="34" charset="0"/>
                <a:cs typeface="Arial" panose="020B0604020202020204" pitchFamily="34" charset="0"/>
              </a:rPr>
              <a:t> och ägaren till den, viktigt med kontrakt med alla olika parter, ta hänsyn till jäv/konkurrens med kunder, ge kunder en tidsbegränsad exklusivitet för specifikt ändamål. </a:t>
            </a:r>
          </a:p>
          <a:p>
            <a:r>
              <a:rPr lang="sv-SE" sz="850" dirty="0">
                <a:latin typeface="Arial" panose="020B0604020202020204" pitchFamily="34" charset="0"/>
                <a:cs typeface="Arial" panose="020B0604020202020204" pitchFamily="34" charset="0"/>
              </a:rPr>
              <a:t>A4- teamet ska må bra, balans mellan jobb/fritid, </a:t>
            </a:r>
            <a:r>
              <a:rPr lang="sv-SE" sz="850" dirty="0" err="1">
                <a:latin typeface="Arial" panose="020B0604020202020204" pitchFamily="34" charset="0"/>
                <a:cs typeface="Arial" panose="020B0604020202020204" pitchFamily="34" charset="0"/>
              </a:rPr>
              <a:t>resulatatfokus</a:t>
            </a:r>
            <a:r>
              <a:rPr lang="sv-SE" sz="850" dirty="0">
                <a:latin typeface="Arial" panose="020B0604020202020204" pitchFamily="34" charset="0"/>
                <a:cs typeface="Arial" panose="020B0604020202020204" pitchFamily="34" charset="0"/>
              </a:rPr>
              <a:t> istället för nedlagd tid, jämföras på sin nivå/kompetens/expertis</a:t>
            </a:r>
          </a:p>
          <a:p>
            <a:r>
              <a:rPr lang="sv-SE" sz="850" dirty="0">
                <a:latin typeface="Arial" panose="020B0604020202020204" pitchFamily="34" charset="0"/>
                <a:cs typeface="Arial" panose="020B0604020202020204" pitchFamily="34" charset="0"/>
              </a:rPr>
              <a:t>A5- stötta varandra, ok att ställa ”dumma” frågor, öppne med att dela med sig av sin kunskap/kompets, ömsesidigt ansvar att både lära ut och be om kunskap</a:t>
            </a:r>
          </a:p>
          <a:p>
            <a:r>
              <a:rPr lang="sv-SE" sz="850" dirty="0">
                <a:latin typeface="Arial" panose="020B0604020202020204" pitchFamily="34" charset="0"/>
                <a:cs typeface="Arial" panose="020B0604020202020204" pitchFamily="34" charset="0"/>
              </a:rPr>
              <a:t>K2- vara säkra på att resultatet för vad de ska göra blir rätt, krävs att </a:t>
            </a:r>
            <a:r>
              <a:rPr lang="sv-SE" sz="850" dirty="0" err="1">
                <a:latin typeface="Arial" panose="020B0604020202020204" pitchFamily="34" charset="0"/>
                <a:cs typeface="Arial" panose="020B0604020202020204" pitchFamily="34" charset="0"/>
              </a:rPr>
              <a:t>datan</a:t>
            </a:r>
            <a:r>
              <a:rPr lang="sv-SE" sz="850" dirty="0">
                <a:latin typeface="Arial" panose="020B0604020202020204" pitchFamily="34" charset="0"/>
                <a:cs typeface="Arial" panose="020B0604020202020204" pitchFamily="34" charset="0"/>
              </a:rPr>
              <a:t>/verktyget valideras då det är stora krav på detta inom industrin</a:t>
            </a:r>
          </a:p>
          <a:p>
            <a:r>
              <a:rPr lang="sv-SE" sz="850" dirty="0">
                <a:latin typeface="Arial" panose="020B0604020202020204" pitchFamily="34" charset="0"/>
                <a:cs typeface="Arial" panose="020B0604020202020204" pitchFamily="34" charset="0"/>
              </a:rPr>
              <a:t>K3- lösningen syftar till att minska antal fel i värdekedjan vilket leder till minskade utsläpp, kemikalier, arbetstid mm och sparar dessutom tid</a:t>
            </a:r>
          </a:p>
          <a:p>
            <a:r>
              <a:rPr lang="sv-SE" sz="850" dirty="0">
                <a:latin typeface="Arial" panose="020B0604020202020204" pitchFamily="34" charset="0"/>
                <a:cs typeface="Arial" panose="020B0604020202020204" pitchFamily="34" charset="0"/>
              </a:rPr>
              <a:t>R1- mänskliga rättigheter till ett respektabelt liv, alla ska ha och få det bättre</a:t>
            </a:r>
          </a:p>
          <a:p>
            <a:r>
              <a:rPr lang="sv-SE" sz="850" dirty="0">
                <a:latin typeface="Arial" panose="020B0604020202020204" pitchFamily="34" charset="0"/>
                <a:cs typeface="Arial" panose="020B0604020202020204" pitchFamily="34" charset="0"/>
              </a:rPr>
              <a:t>S1- vill vara en del av forskningen inom GU och även ge tillbaka, ha forskningsprojekt som tar emot studenter</a:t>
            </a:r>
          </a:p>
          <a:p>
            <a:r>
              <a:rPr lang="sv-SE" sz="850" dirty="0">
                <a:latin typeface="Arial" panose="020B0604020202020204" pitchFamily="34" charset="0"/>
                <a:cs typeface="Arial" panose="020B0604020202020204" pitchFamily="34" charset="0"/>
              </a:rPr>
              <a:t>S4- innovationen triggar ytterligare innovationer vilket bidrar till ett bättre samhälle. Vara öppen för att alla ska förstå att man kan göra saker bättre</a:t>
            </a:r>
          </a:p>
          <a:p>
            <a:r>
              <a:rPr lang="sv-SE" sz="850" dirty="0">
                <a:latin typeface="Arial" panose="020B0604020202020204" pitchFamily="34" charset="0"/>
                <a:cs typeface="Arial" panose="020B0604020202020204" pitchFamily="34" charset="0"/>
              </a:rPr>
              <a:t>R2- innovationen öppnar upp </a:t>
            </a:r>
            <a:r>
              <a:rPr lang="sv-SE" sz="850" dirty="0" err="1">
                <a:latin typeface="Arial" panose="020B0604020202020204" pitchFamily="34" charset="0"/>
                <a:cs typeface="Arial" panose="020B0604020202020204" pitchFamily="34" charset="0"/>
              </a:rPr>
              <a:t>läkemedelsutv</a:t>
            </a:r>
            <a:r>
              <a:rPr lang="sv-SE" sz="850" dirty="0">
                <a:latin typeface="Arial" panose="020B0604020202020204" pitchFamily="34" charset="0"/>
                <a:cs typeface="Arial" panose="020B0604020202020204" pitchFamily="34" charset="0"/>
              </a:rPr>
              <a:t>, demokratisera utvecklingen genom att kunna utveckla den på ett billigare sätt</a:t>
            </a:r>
          </a:p>
        </p:txBody>
      </p:sp>
      <p:pic>
        <p:nvPicPr>
          <p:cNvPr id="9" name="Bildobjekt 8">
            <a:extLst>
              <a:ext uri="{FF2B5EF4-FFF2-40B4-BE49-F238E27FC236}">
                <a16:creationId xmlns:a16="http://schemas.microsoft.com/office/drawing/2014/main" id="{699FE0B4-CB36-9F6B-CE98-B10616E78B72}"/>
              </a:ext>
            </a:extLst>
          </p:cNvPr>
          <p:cNvPicPr>
            <a:picLocks noChangeAspect="1"/>
          </p:cNvPicPr>
          <p:nvPr/>
        </p:nvPicPr>
        <p:blipFill>
          <a:blip r:embed="rId3"/>
          <a:stretch>
            <a:fillRect/>
          </a:stretch>
        </p:blipFill>
        <p:spPr>
          <a:xfrm>
            <a:off x="-4670126" y="2378354"/>
            <a:ext cx="279613" cy="279613"/>
          </a:xfrm>
          <a:prstGeom prst="rect">
            <a:avLst/>
          </a:prstGeom>
        </p:spPr>
      </p:pic>
      <p:pic>
        <p:nvPicPr>
          <p:cNvPr id="5" name="Picture 88" descr="A picture containing text, businesscard&#10;&#10;Description automatically generated">
            <a:extLst>
              <a:ext uri="{FF2B5EF4-FFF2-40B4-BE49-F238E27FC236}">
                <a16:creationId xmlns:a16="http://schemas.microsoft.com/office/drawing/2014/main" id="{46F50888-B3F3-6EA4-9026-F8F47BA49A2C}"/>
              </a:ext>
            </a:extLst>
          </p:cNvPr>
          <p:cNvPicPr>
            <a:picLocks noChangeAspect="1"/>
          </p:cNvPicPr>
          <p:nvPr/>
        </p:nvPicPr>
        <p:blipFill>
          <a:blip r:embed="rId4"/>
          <a:stretch>
            <a:fillRect/>
          </a:stretch>
        </p:blipFill>
        <p:spPr>
          <a:xfrm>
            <a:off x="2703726" y="1924142"/>
            <a:ext cx="988542" cy="988542"/>
          </a:xfrm>
          <a:prstGeom prst="rect">
            <a:avLst/>
          </a:prstGeom>
        </p:spPr>
      </p:pic>
      <p:pic>
        <p:nvPicPr>
          <p:cNvPr id="7" name="Picture 90" descr="A close-up of a sign&#10;&#10;Description automatically generated with low confidence">
            <a:extLst>
              <a:ext uri="{FF2B5EF4-FFF2-40B4-BE49-F238E27FC236}">
                <a16:creationId xmlns:a16="http://schemas.microsoft.com/office/drawing/2014/main" id="{AA7971E7-38D3-6E67-B45A-0D5A208FAAF0}"/>
              </a:ext>
            </a:extLst>
          </p:cNvPr>
          <p:cNvPicPr>
            <a:picLocks noChangeAspect="1"/>
          </p:cNvPicPr>
          <p:nvPr/>
        </p:nvPicPr>
        <p:blipFill>
          <a:blip r:embed="rId5"/>
          <a:stretch>
            <a:fillRect/>
          </a:stretch>
        </p:blipFill>
        <p:spPr>
          <a:xfrm>
            <a:off x="3827459" y="1946648"/>
            <a:ext cx="966036" cy="966036"/>
          </a:xfrm>
          <a:prstGeom prst="rect">
            <a:avLst/>
          </a:prstGeom>
        </p:spPr>
      </p:pic>
      <p:pic>
        <p:nvPicPr>
          <p:cNvPr id="10" name="Picture 100" descr="A red square with white text&#10;&#10;Description automatically generated with low confidence">
            <a:extLst>
              <a:ext uri="{FF2B5EF4-FFF2-40B4-BE49-F238E27FC236}">
                <a16:creationId xmlns:a16="http://schemas.microsoft.com/office/drawing/2014/main" id="{B30AF81F-5B23-7714-2B63-CB8CDB6BD4E0}"/>
              </a:ext>
            </a:extLst>
          </p:cNvPr>
          <p:cNvPicPr>
            <a:picLocks noChangeAspect="1"/>
          </p:cNvPicPr>
          <p:nvPr/>
        </p:nvPicPr>
        <p:blipFill>
          <a:blip r:embed="rId6"/>
          <a:stretch>
            <a:fillRect/>
          </a:stretch>
        </p:blipFill>
        <p:spPr>
          <a:xfrm>
            <a:off x="1618186" y="1924142"/>
            <a:ext cx="988542" cy="988542"/>
          </a:xfrm>
          <a:prstGeom prst="rect">
            <a:avLst/>
          </a:prstGeom>
        </p:spPr>
      </p:pic>
      <p:pic>
        <p:nvPicPr>
          <p:cNvPr id="11" name="Picture 104" descr="A picture containing diagram&#10;&#10;Description automatically generated">
            <a:extLst>
              <a:ext uri="{FF2B5EF4-FFF2-40B4-BE49-F238E27FC236}">
                <a16:creationId xmlns:a16="http://schemas.microsoft.com/office/drawing/2014/main" id="{E436217D-3BD0-72C1-97E0-52211F42D8D9}"/>
              </a:ext>
            </a:extLst>
          </p:cNvPr>
          <p:cNvPicPr>
            <a:picLocks noChangeAspect="1"/>
          </p:cNvPicPr>
          <p:nvPr/>
        </p:nvPicPr>
        <p:blipFill>
          <a:blip r:embed="rId7"/>
          <a:stretch>
            <a:fillRect/>
          </a:stretch>
        </p:blipFill>
        <p:spPr>
          <a:xfrm>
            <a:off x="4928686" y="1946648"/>
            <a:ext cx="966036" cy="966036"/>
          </a:xfrm>
          <a:prstGeom prst="rect">
            <a:avLst/>
          </a:prstGeom>
        </p:spPr>
      </p:pic>
      <p:pic>
        <p:nvPicPr>
          <p:cNvPr id="12" name="Picture 106" descr="Diagram&#10;&#10;Description automatically generated with medium confidence">
            <a:extLst>
              <a:ext uri="{FF2B5EF4-FFF2-40B4-BE49-F238E27FC236}">
                <a16:creationId xmlns:a16="http://schemas.microsoft.com/office/drawing/2014/main" id="{135A2183-C04F-6E00-EE41-CC89A10C3404}"/>
              </a:ext>
            </a:extLst>
          </p:cNvPr>
          <p:cNvPicPr>
            <a:picLocks noChangeAspect="1"/>
          </p:cNvPicPr>
          <p:nvPr/>
        </p:nvPicPr>
        <p:blipFill>
          <a:blip r:embed="rId8"/>
          <a:stretch>
            <a:fillRect/>
          </a:stretch>
        </p:blipFill>
        <p:spPr>
          <a:xfrm>
            <a:off x="510811" y="2974788"/>
            <a:ext cx="966804" cy="966804"/>
          </a:xfrm>
          <a:prstGeom prst="rect">
            <a:avLst/>
          </a:prstGeom>
        </p:spPr>
      </p:pic>
      <p:pic>
        <p:nvPicPr>
          <p:cNvPr id="14" name="Picture 126" descr="Diagram&#10;&#10;Description automatically generated">
            <a:extLst>
              <a:ext uri="{FF2B5EF4-FFF2-40B4-BE49-F238E27FC236}">
                <a16:creationId xmlns:a16="http://schemas.microsoft.com/office/drawing/2014/main" id="{4D56A444-C89A-91D7-BD63-179A92EA71D7}"/>
              </a:ext>
            </a:extLst>
          </p:cNvPr>
          <p:cNvPicPr>
            <a:picLocks noChangeAspect="1"/>
          </p:cNvPicPr>
          <p:nvPr/>
        </p:nvPicPr>
        <p:blipFill>
          <a:blip r:embed="rId9"/>
          <a:stretch>
            <a:fillRect/>
          </a:stretch>
        </p:blipFill>
        <p:spPr>
          <a:xfrm>
            <a:off x="4906242" y="2945981"/>
            <a:ext cx="999335" cy="999335"/>
          </a:xfrm>
          <a:prstGeom prst="rect">
            <a:avLst/>
          </a:prstGeom>
        </p:spPr>
      </p:pic>
      <p:pic>
        <p:nvPicPr>
          <p:cNvPr id="15" name="Picture 140" descr="A picture containing diagram&#10;&#10;Description automatically generated">
            <a:extLst>
              <a:ext uri="{FF2B5EF4-FFF2-40B4-BE49-F238E27FC236}">
                <a16:creationId xmlns:a16="http://schemas.microsoft.com/office/drawing/2014/main" id="{FBAA5EE5-9B94-40F4-5A11-00C26B288304}"/>
              </a:ext>
            </a:extLst>
          </p:cNvPr>
          <p:cNvPicPr>
            <a:picLocks noChangeAspect="1"/>
          </p:cNvPicPr>
          <p:nvPr/>
        </p:nvPicPr>
        <p:blipFill>
          <a:blip r:embed="rId10"/>
          <a:stretch>
            <a:fillRect/>
          </a:stretch>
        </p:blipFill>
        <p:spPr>
          <a:xfrm>
            <a:off x="2691925" y="2948309"/>
            <a:ext cx="993283" cy="993283"/>
          </a:xfrm>
          <a:prstGeom prst="rect">
            <a:avLst/>
          </a:prstGeom>
        </p:spPr>
      </p:pic>
      <p:pic>
        <p:nvPicPr>
          <p:cNvPr id="16" name="Picture 146" descr="A picture containing shape&#10;&#10;Description automatically generated">
            <a:extLst>
              <a:ext uri="{FF2B5EF4-FFF2-40B4-BE49-F238E27FC236}">
                <a16:creationId xmlns:a16="http://schemas.microsoft.com/office/drawing/2014/main" id="{3A9021D3-0F89-18CB-5B57-AED946C9D942}"/>
              </a:ext>
            </a:extLst>
          </p:cNvPr>
          <p:cNvPicPr>
            <a:picLocks noChangeAspect="1"/>
          </p:cNvPicPr>
          <p:nvPr/>
        </p:nvPicPr>
        <p:blipFill>
          <a:blip r:embed="rId11"/>
          <a:stretch>
            <a:fillRect/>
          </a:stretch>
        </p:blipFill>
        <p:spPr>
          <a:xfrm>
            <a:off x="3812707" y="2945982"/>
            <a:ext cx="966036" cy="966036"/>
          </a:xfrm>
          <a:prstGeom prst="rect">
            <a:avLst/>
          </a:prstGeom>
        </p:spPr>
      </p:pic>
      <p:pic>
        <p:nvPicPr>
          <p:cNvPr id="2" name="Picture 98" descr="A red square with white text&#10;&#10;Description automatically generated with low confidence">
            <a:extLst>
              <a:ext uri="{FF2B5EF4-FFF2-40B4-BE49-F238E27FC236}">
                <a16:creationId xmlns:a16="http://schemas.microsoft.com/office/drawing/2014/main" id="{521ECCB7-27DB-3939-E2E9-1B016D91FF5A}"/>
              </a:ext>
            </a:extLst>
          </p:cNvPr>
          <p:cNvPicPr>
            <a:picLocks noChangeAspect="1"/>
          </p:cNvPicPr>
          <p:nvPr/>
        </p:nvPicPr>
        <p:blipFill>
          <a:blip r:embed="rId12"/>
          <a:stretch>
            <a:fillRect/>
          </a:stretch>
        </p:blipFill>
        <p:spPr>
          <a:xfrm>
            <a:off x="500061" y="1931460"/>
            <a:ext cx="967247" cy="967247"/>
          </a:xfrm>
          <a:prstGeom prst="rect">
            <a:avLst/>
          </a:prstGeom>
        </p:spPr>
      </p:pic>
      <p:pic>
        <p:nvPicPr>
          <p:cNvPr id="3" name="Picture 124" descr="Icon&#10;&#10;Description automatically generated">
            <a:extLst>
              <a:ext uri="{FF2B5EF4-FFF2-40B4-BE49-F238E27FC236}">
                <a16:creationId xmlns:a16="http://schemas.microsoft.com/office/drawing/2014/main" id="{5E9C90C3-1464-B53B-FE51-09B69E18A0B9}"/>
              </a:ext>
            </a:extLst>
          </p:cNvPr>
          <p:cNvPicPr>
            <a:picLocks noChangeAspect="1"/>
          </p:cNvPicPr>
          <p:nvPr/>
        </p:nvPicPr>
        <p:blipFill>
          <a:blip r:embed="rId13"/>
          <a:stretch>
            <a:fillRect/>
          </a:stretch>
        </p:blipFill>
        <p:spPr>
          <a:xfrm>
            <a:off x="1602324" y="2948299"/>
            <a:ext cx="993293" cy="993293"/>
          </a:xfrm>
          <a:prstGeom prst="rect">
            <a:avLst/>
          </a:prstGeom>
        </p:spPr>
      </p:pic>
    </p:spTree>
    <p:extLst>
      <p:ext uri="{BB962C8B-B14F-4D97-AF65-F5344CB8AC3E}">
        <p14:creationId xmlns:p14="http://schemas.microsoft.com/office/powerpoint/2010/main" val="3192228906"/>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nummer 1">
            <a:extLst>
              <a:ext uri="{FF2B5EF4-FFF2-40B4-BE49-F238E27FC236}">
                <a16:creationId xmlns:a16="http://schemas.microsoft.com/office/drawing/2014/main" id="{CA336812-6DA4-4445-B760-668993D76D66}"/>
              </a:ext>
            </a:extLst>
          </p:cNvPr>
          <p:cNvSpPr>
            <a:spLocks noGrp="1"/>
          </p:cNvSpPr>
          <p:nvPr>
            <p:ph type="sldNum" sz="quarter" idx="12"/>
          </p:nvPr>
        </p:nvSpPr>
        <p:spPr/>
        <p:txBody>
          <a:bodyPr/>
          <a:lstStyle/>
          <a:p>
            <a:fld id="{0EE4F9DF-443B-4423-836D-F323506610C5}" type="slidenum">
              <a:rPr lang="en-US" smtClean="0"/>
              <a:pPr/>
              <a:t>9</a:t>
            </a:fld>
            <a:endParaRPr lang="en-US" dirty="0"/>
          </a:p>
        </p:txBody>
      </p:sp>
      <p:sp>
        <p:nvSpPr>
          <p:cNvPr id="4" name="Platshållare för innehåll 3">
            <a:extLst>
              <a:ext uri="{FF2B5EF4-FFF2-40B4-BE49-F238E27FC236}">
                <a16:creationId xmlns:a16="http://schemas.microsoft.com/office/drawing/2014/main" id="{97A2C28B-499C-4A38-84D5-B108A5AF9EEE}"/>
              </a:ext>
            </a:extLst>
          </p:cNvPr>
          <p:cNvSpPr>
            <a:spLocks noGrp="1"/>
          </p:cNvSpPr>
          <p:nvPr>
            <p:ph sz="quarter" idx="4"/>
          </p:nvPr>
        </p:nvSpPr>
        <p:spPr/>
        <p:txBody>
          <a:bodyPr/>
          <a:lstStyle/>
          <a:p>
            <a:r>
              <a:rPr lang="sv-SE" sz="1400" dirty="0"/>
              <a:t>Intressentvärde - störst värde för kund och andra intressenter</a:t>
            </a:r>
          </a:p>
          <a:p>
            <a:r>
              <a:rPr lang="sv-SE" sz="1400" dirty="0"/>
              <a:t>Samhällsvärde – samhället och planeten. För ”vanliga” människan på gatan. Vad tycker hen? Hur viktigt är det för hen?</a:t>
            </a:r>
          </a:p>
          <a:p>
            <a:r>
              <a:rPr lang="sv-SE" sz="1400" dirty="0"/>
              <a:t>Affärsvärde – ägarna, om företaget arbetar med hållbarhetsområdet stödjer detta bolaget att uppnå ett befintligt affärsmål? Stärker det strategierna, bidrar det till nya kunder osv.. Affärsmöjlighet. Hur mycket pengar finns det att tjäna i området? (stor hexagon= högre affärsvärde)</a:t>
            </a:r>
          </a:p>
          <a:p>
            <a:endParaRPr lang="sv-SE" dirty="0"/>
          </a:p>
        </p:txBody>
      </p:sp>
      <p:pic>
        <p:nvPicPr>
          <p:cNvPr id="3" name="Picture 100" descr="A red square with white text&#10;&#10;Description automatically generated with low confidence">
            <a:extLst>
              <a:ext uri="{FF2B5EF4-FFF2-40B4-BE49-F238E27FC236}">
                <a16:creationId xmlns:a16="http://schemas.microsoft.com/office/drawing/2014/main" id="{7FE00959-3258-23FE-0947-172B8A84EFD6}"/>
              </a:ext>
            </a:extLst>
          </p:cNvPr>
          <p:cNvPicPr>
            <a:picLocks noChangeAspect="1"/>
          </p:cNvPicPr>
          <p:nvPr/>
        </p:nvPicPr>
        <p:blipFill>
          <a:blip r:embed="rId3"/>
          <a:stretch>
            <a:fillRect/>
          </a:stretch>
        </p:blipFill>
        <p:spPr>
          <a:xfrm>
            <a:off x="3076909" y="1348899"/>
            <a:ext cx="1125854" cy="1125854"/>
          </a:xfrm>
          <a:prstGeom prst="rect">
            <a:avLst/>
          </a:prstGeom>
        </p:spPr>
      </p:pic>
      <p:pic>
        <p:nvPicPr>
          <p:cNvPr id="5" name="Picture 104" descr="A picture containing diagram&#10;&#10;Description automatically generated">
            <a:extLst>
              <a:ext uri="{FF2B5EF4-FFF2-40B4-BE49-F238E27FC236}">
                <a16:creationId xmlns:a16="http://schemas.microsoft.com/office/drawing/2014/main" id="{156A2E08-4946-9837-FA2D-FE6D27295693}"/>
              </a:ext>
            </a:extLst>
          </p:cNvPr>
          <p:cNvPicPr>
            <a:picLocks noChangeAspect="1"/>
          </p:cNvPicPr>
          <p:nvPr/>
        </p:nvPicPr>
        <p:blipFill>
          <a:blip r:embed="rId4"/>
          <a:stretch>
            <a:fillRect/>
          </a:stretch>
        </p:blipFill>
        <p:spPr>
          <a:xfrm>
            <a:off x="5698772" y="1348898"/>
            <a:ext cx="1213341" cy="1213341"/>
          </a:xfrm>
          <a:prstGeom prst="rect">
            <a:avLst/>
          </a:prstGeom>
        </p:spPr>
      </p:pic>
      <p:pic>
        <p:nvPicPr>
          <p:cNvPr id="6" name="Picture 106" descr="Diagram&#10;&#10;Description automatically generated with medium confidence">
            <a:extLst>
              <a:ext uri="{FF2B5EF4-FFF2-40B4-BE49-F238E27FC236}">
                <a16:creationId xmlns:a16="http://schemas.microsoft.com/office/drawing/2014/main" id="{6D2D3047-33D9-03CD-245E-D9543AB3E13F}"/>
              </a:ext>
            </a:extLst>
          </p:cNvPr>
          <p:cNvPicPr>
            <a:picLocks noChangeAspect="1"/>
          </p:cNvPicPr>
          <p:nvPr/>
        </p:nvPicPr>
        <p:blipFill>
          <a:blip r:embed="rId5"/>
          <a:stretch>
            <a:fillRect/>
          </a:stretch>
        </p:blipFill>
        <p:spPr>
          <a:xfrm>
            <a:off x="4547994" y="1529091"/>
            <a:ext cx="1033148" cy="1033148"/>
          </a:xfrm>
          <a:prstGeom prst="rect">
            <a:avLst/>
          </a:prstGeom>
        </p:spPr>
      </p:pic>
      <p:pic>
        <p:nvPicPr>
          <p:cNvPr id="7" name="Picture 146" descr="A picture containing shape&#10;&#10;Description automatically generated">
            <a:extLst>
              <a:ext uri="{FF2B5EF4-FFF2-40B4-BE49-F238E27FC236}">
                <a16:creationId xmlns:a16="http://schemas.microsoft.com/office/drawing/2014/main" id="{1B0E1F58-377E-A300-FE25-1250D2F1A934}"/>
              </a:ext>
            </a:extLst>
          </p:cNvPr>
          <p:cNvPicPr>
            <a:picLocks noChangeAspect="1"/>
          </p:cNvPicPr>
          <p:nvPr/>
        </p:nvPicPr>
        <p:blipFill>
          <a:blip r:embed="rId6"/>
          <a:stretch>
            <a:fillRect/>
          </a:stretch>
        </p:blipFill>
        <p:spPr>
          <a:xfrm>
            <a:off x="7241916" y="3132460"/>
            <a:ext cx="966036" cy="966036"/>
          </a:xfrm>
          <a:prstGeom prst="rect">
            <a:avLst/>
          </a:prstGeom>
        </p:spPr>
      </p:pic>
      <p:pic>
        <p:nvPicPr>
          <p:cNvPr id="8" name="Picture 124" descr="Icon&#10;&#10;Description automatically generated">
            <a:extLst>
              <a:ext uri="{FF2B5EF4-FFF2-40B4-BE49-F238E27FC236}">
                <a16:creationId xmlns:a16="http://schemas.microsoft.com/office/drawing/2014/main" id="{8951771C-4EDE-7A3F-3976-6418D6EEBCA2}"/>
              </a:ext>
            </a:extLst>
          </p:cNvPr>
          <p:cNvPicPr>
            <a:picLocks noChangeAspect="1"/>
          </p:cNvPicPr>
          <p:nvPr/>
        </p:nvPicPr>
        <p:blipFill>
          <a:blip r:embed="rId7"/>
          <a:stretch>
            <a:fillRect/>
          </a:stretch>
        </p:blipFill>
        <p:spPr>
          <a:xfrm>
            <a:off x="6702803" y="3492901"/>
            <a:ext cx="843141" cy="843141"/>
          </a:xfrm>
          <a:prstGeom prst="rect">
            <a:avLst/>
          </a:prstGeom>
        </p:spPr>
      </p:pic>
    </p:spTree>
    <p:extLst>
      <p:ext uri="{BB962C8B-B14F-4D97-AF65-F5344CB8AC3E}">
        <p14:creationId xmlns:p14="http://schemas.microsoft.com/office/powerpoint/2010/main" val="2715378900"/>
      </p:ext>
    </p:extLst>
  </p:cSld>
  <p:clrMapOvr>
    <a:masterClrMapping/>
  </p:clrMapOvr>
  <p:transition spd="med">
    <p:fade/>
  </p:transition>
</p:sld>
</file>

<file path=ppt/theme/theme1.xml><?xml version="1.0" encoding="utf-8"?>
<a:theme xmlns:a="http://schemas.openxmlformats.org/drawingml/2006/main" name="Almi PP-mall 2018_2">
  <a:themeElements>
    <a:clrScheme name="Almi NY">
      <a:dk1>
        <a:srgbClr val="323232"/>
      </a:dk1>
      <a:lt1>
        <a:sysClr val="window" lastClr="FFFFFF"/>
      </a:lt1>
      <a:dk2>
        <a:srgbClr val="00BE5F"/>
      </a:dk2>
      <a:lt2>
        <a:srgbClr val="00F0AF"/>
      </a:lt2>
      <a:accent1>
        <a:srgbClr val="FA1996"/>
      </a:accent1>
      <a:accent2>
        <a:srgbClr val="870AA0"/>
      </a:accent2>
      <a:accent3>
        <a:srgbClr val="2819FF"/>
      </a:accent3>
      <a:accent4>
        <a:srgbClr val="FF5F0A"/>
      </a:accent4>
      <a:accent5>
        <a:srgbClr val="23C3FF"/>
      </a:accent5>
      <a:accent6>
        <a:srgbClr val="FFCD32"/>
      </a:accent6>
      <a:hlink>
        <a:srgbClr val="2819FF"/>
      </a:hlink>
      <a:folHlink>
        <a:srgbClr val="870AA0"/>
      </a:folHlink>
    </a:clrScheme>
    <a:fontScheme name="Anpassat 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accent2"/>
        </a:solidFill>
      </a:spPr>
      <a:bodyPr vert="horz" lIns="72000" tIns="0" rIns="72000" bIns="0" rtlCol="0" anchor="ctr" anchorCtr="1">
        <a:normAutofit/>
      </a:bodyPr>
      <a:lstStyle>
        <a:defPPr marL="0" indent="0" algn="l">
          <a:lnSpc>
            <a:spcPct val="90000"/>
          </a:lnSpc>
          <a:spcBef>
            <a:spcPts val="1200"/>
          </a:spcBef>
          <a:buFont typeface="Arial" panose="020B0604020202020204" pitchFamily="34" charset="0"/>
          <a:buNone/>
          <a:defRPr sz="1800" dirty="0" err="1" smtClean="0">
            <a:solidFill>
              <a:schemeClr val="bg1"/>
            </a:solidFill>
          </a:defRPr>
        </a:defPPr>
      </a:lst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bodyPr vert="horz" wrap="none" lIns="72000" tIns="36000" rIns="72000" bIns="36000" rtlCol="0">
        <a:spAutoFit/>
      </a:bodyPr>
      <a:lstStyle>
        <a:defPPr marL="0" indent="0" algn="l">
          <a:spcBef>
            <a:spcPts val="600"/>
          </a:spcBef>
          <a:buNone/>
          <a:defRPr sz="1800" dirty="0" err="1" smtClean="0"/>
        </a:defPPr>
      </a:lstStyle>
    </a:txDef>
  </a:objectDefaults>
  <a:extraClrSchemeLst/>
  <a:custClrLst>
    <a:custClr name="Ljusgrå">
      <a:srgbClr val="E5E5E5"/>
    </a:custClr>
    <a:custClr name="Svart">
      <a:srgbClr val="000000"/>
    </a:custClr>
    <a:custClr name="Ljus aqua">
      <a:srgbClr val="A5FAE6"/>
    </a:custClr>
    <a:custClr name="Ljusgrön">
      <a:srgbClr val="9BE6BE"/>
    </a:custClr>
    <a:custClr name="Ljuslila">
      <a:srgbClr val="CD9BD7"/>
    </a:custClr>
    <a:custClr name="Ljusblå">
      <a:srgbClr val="A0AAFF"/>
    </a:custClr>
    <a:custClr name="Ljusorange">
      <a:srgbClr val="FFBE9B"/>
    </a:custClr>
    <a:custClr name="Ljus himmelskblå">
      <a:srgbClr val="AAE6FF"/>
    </a:custClr>
    <a:custClr name="Ljusgul">
      <a:srgbClr val="FFF0AF"/>
    </a:custClr>
  </a:custClrLst>
  <a:extLst>
    <a:ext uri="{05A4C25C-085E-4340-85A3-A5531E510DB2}">
      <thm15:themeFamily xmlns:thm15="http://schemas.microsoft.com/office/thememl/2012/main" name="Blank.pptx" id="{3B81446A-846B-47B7-AE4A-1D1CA23B04B1}" vid="{E383A660-2AD3-44FD-B948-D5BCFFF4BA16}"/>
    </a:ext>
  </a:extLst>
</a:theme>
</file>

<file path=ppt/theme/theme2.xml><?xml version="1.0" encoding="utf-8"?>
<a:theme xmlns:a="http://schemas.openxmlformats.org/drawingml/2006/main" name="Almi PP-mall 2020">
  <a:themeElements>
    <a:clrScheme name="Almi NY">
      <a:dk1>
        <a:srgbClr val="323232"/>
      </a:dk1>
      <a:lt1>
        <a:sysClr val="window" lastClr="FFFFFF"/>
      </a:lt1>
      <a:dk2>
        <a:srgbClr val="00BE5F"/>
      </a:dk2>
      <a:lt2>
        <a:srgbClr val="00F0AF"/>
      </a:lt2>
      <a:accent1>
        <a:srgbClr val="FA1996"/>
      </a:accent1>
      <a:accent2>
        <a:srgbClr val="870AA0"/>
      </a:accent2>
      <a:accent3>
        <a:srgbClr val="2819FF"/>
      </a:accent3>
      <a:accent4>
        <a:srgbClr val="FF5F0A"/>
      </a:accent4>
      <a:accent5>
        <a:srgbClr val="23C3FF"/>
      </a:accent5>
      <a:accent6>
        <a:srgbClr val="FFCD32"/>
      </a:accent6>
      <a:hlink>
        <a:srgbClr val="2819FF"/>
      </a:hlink>
      <a:folHlink>
        <a:srgbClr val="870AA0"/>
      </a:folHlink>
    </a:clrScheme>
    <a:fontScheme name="Anpassat 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accent2"/>
        </a:solidFill>
      </a:spPr>
      <a:bodyPr vert="horz" lIns="72000" tIns="0" rIns="72000" bIns="0" rtlCol="0" anchor="ctr" anchorCtr="1">
        <a:normAutofit/>
      </a:bodyPr>
      <a:lstStyle>
        <a:defPPr marL="0" indent="0" algn="l">
          <a:lnSpc>
            <a:spcPct val="90000"/>
          </a:lnSpc>
          <a:spcBef>
            <a:spcPts val="1200"/>
          </a:spcBef>
          <a:buFont typeface="Arial" panose="020B0604020202020204" pitchFamily="34" charset="0"/>
          <a:buNone/>
          <a:defRPr sz="1800" dirty="0" err="1" smtClean="0">
            <a:solidFill>
              <a:schemeClr val="bg1"/>
            </a:solidFill>
          </a:defRPr>
        </a:defPPr>
      </a:lst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bodyPr vert="horz" wrap="none" lIns="72000" tIns="36000" rIns="72000" bIns="36000" rtlCol="0">
        <a:spAutoFit/>
      </a:bodyPr>
      <a:lstStyle>
        <a:defPPr marL="0" indent="0" algn="l">
          <a:spcBef>
            <a:spcPts val="600"/>
          </a:spcBef>
          <a:buNone/>
          <a:defRPr sz="1800" dirty="0" err="1" smtClean="0"/>
        </a:defPPr>
      </a:lstStyle>
    </a:txDef>
  </a:objectDefaults>
  <a:extraClrSchemeLst/>
  <a:custClrLst>
    <a:custClr name="Ljusgrå">
      <a:srgbClr val="E5E5E5"/>
    </a:custClr>
    <a:custClr name="Svart">
      <a:srgbClr val="000000"/>
    </a:custClr>
    <a:custClr name="Ljus aqua">
      <a:srgbClr val="A5FAE6"/>
    </a:custClr>
    <a:custClr name="Ljusgrön">
      <a:srgbClr val="9BE6BE"/>
    </a:custClr>
    <a:custClr name="Ljuslila">
      <a:srgbClr val="CD9BD7"/>
    </a:custClr>
    <a:custClr name="Ljusblå">
      <a:srgbClr val="A0AAFF"/>
    </a:custClr>
    <a:custClr name="Ljusorange">
      <a:srgbClr val="FFBE9B"/>
    </a:custClr>
    <a:custClr name="Ljus himmelskblå">
      <a:srgbClr val="AAE6FF"/>
    </a:custClr>
    <a:custClr name="Ljusgul">
      <a:srgbClr val="FFF0AF"/>
    </a:custClr>
  </a:custClrLst>
  <a:extLst>
    <a:ext uri="{05A4C25C-085E-4340-85A3-A5531E510DB2}">
      <thm15:themeFamily xmlns:thm15="http://schemas.microsoft.com/office/thememl/2012/main" name="Almi_PP-mall.pptx  -  Skrivskyddad" id="{A84A09C2-D505-4863-AECF-5B6F52A11C1F}" vid="{D1438ED2-8175-4290-ABA1-34CB3D2E2FBD}"/>
    </a:ext>
  </a:extLst>
</a:theme>
</file>

<file path=ppt/theme/theme3.xml><?xml version="1.0" encoding="utf-8"?>
<a:theme xmlns:a="http://schemas.openxmlformats.org/drawingml/2006/main" name="5 Almi PP-mall 2020">
  <a:themeElements>
    <a:clrScheme name="Anpassat 7">
      <a:dk1>
        <a:srgbClr val="323232"/>
      </a:dk1>
      <a:lt1>
        <a:sysClr val="window" lastClr="FFFFFF"/>
      </a:lt1>
      <a:dk2>
        <a:srgbClr val="FA1996"/>
      </a:dk2>
      <a:lt2>
        <a:srgbClr val="00F0AF"/>
      </a:lt2>
      <a:accent1>
        <a:srgbClr val="00BE5F"/>
      </a:accent1>
      <a:accent2>
        <a:srgbClr val="870AA0"/>
      </a:accent2>
      <a:accent3>
        <a:srgbClr val="2819FF"/>
      </a:accent3>
      <a:accent4>
        <a:srgbClr val="FF5F0A"/>
      </a:accent4>
      <a:accent5>
        <a:srgbClr val="23C3FF"/>
      </a:accent5>
      <a:accent6>
        <a:srgbClr val="FFCD32"/>
      </a:accent6>
      <a:hlink>
        <a:srgbClr val="2819FF"/>
      </a:hlink>
      <a:folHlink>
        <a:srgbClr val="870AA0"/>
      </a:folHlink>
    </a:clrScheme>
    <a:fontScheme name="Anpassat 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accent1"/>
        </a:solidFill>
      </a:spPr>
      <a:bodyPr vert="horz" lIns="72000" tIns="0" rIns="72000" bIns="0" rtlCol="0" anchor="ctr" anchorCtr="1">
        <a:normAutofit/>
      </a:bodyPr>
      <a:lstStyle>
        <a:defPPr marL="0" indent="0" algn="l">
          <a:lnSpc>
            <a:spcPct val="90000"/>
          </a:lnSpc>
          <a:spcBef>
            <a:spcPts val="1200"/>
          </a:spcBef>
          <a:buFont typeface="Arial" panose="020B0604020202020204" pitchFamily="34" charset="0"/>
          <a:buNone/>
          <a:defRPr sz="1800" dirty="0" err="1" smtClean="0">
            <a:solidFill>
              <a:schemeClr val="bg1"/>
            </a:solidFill>
          </a:defRPr>
        </a:defPPr>
      </a:lst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bodyPr vert="horz" lIns="0" tIns="0" rIns="0" bIns="0" rtlCol="0">
        <a:normAutofit/>
      </a:bodyPr>
      <a:lstStyle>
        <a:defPPr marL="0" indent="0" algn="l">
          <a:buNone/>
          <a:defRPr sz="1800" dirty="0" smtClean="0"/>
        </a:defPPr>
      </a:lstStyle>
    </a:txDef>
  </a:objectDefaults>
  <a:extraClrSchemeLst/>
  <a:custClrLst>
    <a:custClr name="Ljusgrå">
      <a:srgbClr val="E5E5E5"/>
    </a:custClr>
    <a:custClr name="Svart">
      <a:srgbClr val="000000"/>
    </a:custClr>
    <a:custClr name="Ljus aqua">
      <a:srgbClr val="A5FAE6"/>
    </a:custClr>
    <a:custClr name="Ljusrosa">
      <a:srgbClr val="FFAFE1"/>
    </a:custClr>
    <a:custClr name="Ljusgrön">
      <a:srgbClr val="9BE6BE"/>
    </a:custClr>
    <a:custClr name="Ljuslila">
      <a:srgbClr val="CD9BD7"/>
    </a:custClr>
    <a:custClr name="Ljusblå">
      <a:srgbClr val="A0AAFF"/>
    </a:custClr>
    <a:custClr name="Ljusorange">
      <a:srgbClr val="FFBE9B"/>
    </a:custClr>
    <a:custClr name="Ljus himmelskblå">
      <a:srgbClr val="AAE6FF"/>
    </a:custClr>
    <a:custClr name="Ljusgul">
      <a:srgbClr val="FFF0AF"/>
    </a:custClr>
  </a:custClrLst>
  <a:extLst>
    <a:ext uri="{05A4C25C-085E-4340-85A3-A5531E510DB2}">
      <thm15:themeFamily xmlns:thm15="http://schemas.microsoft.com/office/thememl/2012/main" name="Almi_PP-mall.pptx  -  Skrivskyddad" id="{A84A09C2-D505-4863-AECF-5B6F52A11C1F}" vid="{A42ABE07-06E7-496D-BA4C-9E10BE51F637}"/>
    </a:ext>
  </a:extLst>
</a:theme>
</file>

<file path=ppt/theme/theme4.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8aa845e-152b-4055-ba16-cb8131eb978a">
      <UserInfo>
        <DisplayName>Medlemmar på Samarbetsrum 2.0</DisplayName>
        <AccountId>7</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A736BCBA209CBE48AA0F272A8431806E" ma:contentTypeVersion="8" ma:contentTypeDescription="Skapa ett nytt dokument." ma:contentTypeScope="" ma:versionID="dd50794685a603cb005adc765a465232">
  <xsd:schema xmlns:xsd="http://www.w3.org/2001/XMLSchema" xmlns:xs="http://www.w3.org/2001/XMLSchema" xmlns:p="http://schemas.microsoft.com/office/2006/metadata/properties" xmlns:ns2="9fc2ceaa-aad8-4005-a7e5-354b343d4571" xmlns:ns3="98aa845e-152b-4055-ba16-cb8131eb978a" targetNamespace="http://schemas.microsoft.com/office/2006/metadata/properties" ma:root="true" ma:fieldsID="9d925dba586763eefc9f2c346e7caa78" ns2:_="" ns3:_="">
    <xsd:import namespace="9fc2ceaa-aad8-4005-a7e5-354b343d4571"/>
    <xsd:import namespace="98aa845e-152b-4055-ba16-cb8131eb978a"/>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c2ceaa-aad8-4005-a7e5-354b343d45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5"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8aa845e-152b-4055-ba16-cb8131eb978a" elementFormDefault="qualified">
    <xsd:import namespace="http://schemas.microsoft.com/office/2006/documentManagement/types"/>
    <xsd:import namespace="http://schemas.microsoft.com/office/infopath/2007/PartnerControls"/>
    <xsd:element name="SharedWithUsers" ma:index="11"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lat med informa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7E69DE-CDF6-4B9E-A938-3718660306CA}">
  <ds:schemaRefs>
    <ds:schemaRef ds:uri="98aa845e-152b-4055-ba16-cb8131eb978a"/>
    <ds:schemaRef ds:uri="http://purl.org/dc/terms/"/>
    <ds:schemaRef ds:uri="http://purl.org/dc/elements/1.1/"/>
    <ds:schemaRef ds:uri="http://purl.org/dc/dcmitype/"/>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 ds:uri="9fc2ceaa-aad8-4005-a7e5-354b343d4571"/>
    <ds:schemaRef ds:uri="http://www.w3.org/XML/1998/namespace"/>
  </ds:schemaRefs>
</ds:datastoreItem>
</file>

<file path=customXml/itemProps2.xml><?xml version="1.0" encoding="utf-8"?>
<ds:datastoreItem xmlns:ds="http://schemas.openxmlformats.org/officeDocument/2006/customXml" ds:itemID="{1BCB3EE5-9A3A-41D2-8029-8A86CA4623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fc2ceaa-aad8-4005-a7e5-354b343d4571"/>
    <ds:schemaRef ds:uri="98aa845e-152b-4055-ba16-cb8131eb97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C1A5046-3777-4D98-BD5B-00EF9FA36D8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Allies ppt mall century</Template>
  <TotalTime>31500</TotalTime>
  <Words>1207</Words>
  <Application>Microsoft Office PowerPoint</Application>
  <PresentationFormat>Bredbild</PresentationFormat>
  <Paragraphs>117</Paragraphs>
  <Slides>13</Slides>
  <Notes>9</Notes>
  <HiddenSlides>1</HiddenSlides>
  <MMClips>0</MMClips>
  <ScaleCrop>false</ScaleCrop>
  <HeadingPairs>
    <vt:vector size="6" baseType="variant">
      <vt:variant>
        <vt:lpstr>Använt teckensnitt</vt:lpstr>
      </vt:variant>
      <vt:variant>
        <vt:i4>9</vt:i4>
      </vt:variant>
      <vt:variant>
        <vt:lpstr>Tema</vt:lpstr>
      </vt:variant>
      <vt:variant>
        <vt:i4>3</vt:i4>
      </vt:variant>
      <vt:variant>
        <vt:lpstr>Bildrubriker</vt:lpstr>
      </vt:variant>
      <vt:variant>
        <vt:i4>13</vt:i4>
      </vt:variant>
    </vt:vector>
  </HeadingPairs>
  <TitlesOfParts>
    <vt:vector size="25" baseType="lpstr">
      <vt:lpstr>Arial</vt:lpstr>
      <vt:lpstr>Arial</vt:lpstr>
      <vt:lpstr>Calibri</vt:lpstr>
      <vt:lpstr>Gill Sans MT</vt:lpstr>
      <vt:lpstr>Lato</vt:lpstr>
      <vt:lpstr>merriweather</vt:lpstr>
      <vt:lpstr>Montserrat</vt:lpstr>
      <vt:lpstr>Sofia Pro</vt:lpstr>
      <vt:lpstr>Verdana</vt:lpstr>
      <vt:lpstr>Almi PP-mall 2018_2</vt:lpstr>
      <vt:lpstr>Almi PP-mall 2020</vt:lpstr>
      <vt:lpstr>5 Almi PP-mall 2020</vt:lpstr>
      <vt:lpstr>PowerPoint-presentation</vt:lpstr>
      <vt:lpstr>                                                               ISO 26 000 </vt:lpstr>
      <vt:lpstr>Resultat</vt:lpstr>
      <vt:lpstr>PowerPoint-presentation</vt:lpstr>
      <vt:lpstr>6 drivkrafter för hållbarhet!</vt:lpstr>
      <vt:lpstr>Strategisk förflyttning inom företag</vt:lpstr>
      <vt:lpstr>PowerPoint-presentation</vt:lpstr>
      <vt:lpstr>PowerPoint-presentation</vt:lpstr>
      <vt:lpstr>PowerPoint-presentation</vt:lpstr>
      <vt:lpstr>PowerPoint-presentation</vt:lpstr>
      <vt:lpstr>PowerPoint-presentation</vt:lpstr>
      <vt:lpstr>Långsiktigt värdeskapande enligt Jane Nelson, chef för initiativet kring hållbart företagande på Harvard Kennedy School</vt:lpstr>
      <vt:lpstr>PowerPoint-presentation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Uppdatering 2021-03-10</dc:title>
  <dc:creator>Beata Pontén</dc:creator>
  <cp:lastModifiedBy>Heléne Öhrvall</cp:lastModifiedBy>
  <cp:revision>138</cp:revision>
  <dcterms:created xsi:type="dcterms:W3CDTF">2021-03-09T11:39:49Z</dcterms:created>
  <dcterms:modified xsi:type="dcterms:W3CDTF">2023-01-27T13:40:28Z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0x010100A736BCBA209CBE48AA0F272A8431806E</vt:lpwstr>
  </property>
  <property fmtid="{D5CDD505-2E9C-101B-9397-08002B2CF9AE}" pid="3" name="MSIP_Label_8a26d1d0-ffcd-4bda-8b94-f9f01c3ededa_Enabled">
    <vt:lpwstr>true</vt:lpwstr>
  </property>
  <property fmtid="{D5CDD505-2E9C-101B-9397-08002B2CF9AE}" pid="4" name="MSIP_Label_8a26d1d0-ffcd-4bda-8b94-f9f01c3ededa_SetDate">
    <vt:lpwstr>2022-09-19T09:10:34Z</vt:lpwstr>
  </property>
  <property fmtid="{D5CDD505-2E9C-101B-9397-08002B2CF9AE}" pid="5" name="MSIP_Label_8a26d1d0-ffcd-4bda-8b94-f9f01c3ededa_Method">
    <vt:lpwstr>Standard</vt:lpwstr>
  </property>
  <property fmtid="{D5CDD505-2E9C-101B-9397-08002B2CF9AE}" pid="6" name="MSIP_Label_8a26d1d0-ffcd-4bda-8b94-f9f01c3ededa_Name">
    <vt:lpwstr>Intern</vt:lpwstr>
  </property>
  <property fmtid="{D5CDD505-2E9C-101B-9397-08002B2CF9AE}" pid="7" name="MSIP_Label_8a26d1d0-ffcd-4bda-8b94-f9f01c3ededa_SiteId">
    <vt:lpwstr>f91700cc-ae44-48b7-a392-b6cdf9e27afc</vt:lpwstr>
  </property>
  <property fmtid="{D5CDD505-2E9C-101B-9397-08002B2CF9AE}" pid="8" name="MSIP_Label_8a26d1d0-ffcd-4bda-8b94-f9f01c3ededa_ActionId">
    <vt:lpwstr>83748927-4e4d-4132-8447-79e2b0c05c92</vt:lpwstr>
  </property>
  <property fmtid="{D5CDD505-2E9C-101B-9397-08002B2CF9AE}" pid="9" name="MSIP_Label_8a26d1d0-ffcd-4bda-8b94-f9f01c3ededa_ContentBits">
    <vt:lpwstr>0</vt:lpwstr>
  </property>
</Properties>
</file>